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2_0.xml" ContentType="application/vnd.ms-powerpoint.comments+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5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9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0C_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10_0.xml" ContentType="application/vnd.ms-powerpoint.comments+xml"/>
  <Override PartName="/ppt/notesSlides/notesSlide18.xml" ContentType="application/vnd.openxmlformats-officedocument.presentationml.notesSlide+xml"/>
  <Override PartName="/ppt/comments/modernComment_111_0.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16_0.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18_0.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 id="2147483695" r:id="rId6"/>
    <p:sldMasterId id="2147483720" r:id="rId7"/>
  </p:sldMasterIdLst>
  <p:notesMasterIdLst>
    <p:notesMasterId r:id="rId36"/>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8288000" cy="10287000"/>
  <p:notesSz cx="6858000" cy="9144000"/>
  <p:embeddedFontLst>
    <p:embeddedFont>
      <p:font typeface="DM Sans" pitchFamily="2" charset="0"/>
      <p:regular r:id="rId37"/>
      <p:bold r:id="rId38"/>
      <p:italic r:id="rId39"/>
      <p:boldItalic r:id="rId40"/>
    </p:embeddedFont>
    <p:embeddedFont>
      <p:font typeface="Helvetica Neue" panose="020B0604020202020204" charset="0"/>
      <p:regular r:id="rId41"/>
      <p:bold r:id="rId42"/>
      <p:italic r:id="rId43"/>
      <p:boldItalic r:id="rId44"/>
    </p:embeddedFont>
    <p:embeddedFont>
      <p:font typeface="Inter" panose="020B0604020202020204" charset="0"/>
      <p:regular r:id="rId45"/>
      <p:bold r:id="rId46"/>
      <p:italic r:id="rId47"/>
      <p:boldItalic r:id="rId48"/>
    </p:embeddedFont>
    <p:embeddedFont>
      <p:font typeface="Inter Medium" panose="020B0604020202020204" charset="0"/>
      <p:regular r:id="rId49"/>
      <p:bold r:id="rId50"/>
      <p:italic r:id="rId51"/>
      <p:boldItalic r:id="rId52"/>
    </p:embeddedFont>
    <p:embeddedFont>
      <p:font typeface="Inter SemiBold" panose="020B0604020202020204" charset="0"/>
      <p:regular r:id="rId53"/>
      <p:bold r:id="rId54"/>
      <p:italic r:id="rId55"/>
      <p:boldItalic r:id="rId56"/>
    </p:embeddedFont>
    <p:embeddedFont>
      <p:font typeface="Lexend Deca" panose="020B0604020202020204" charset="0"/>
      <p:regular r:id="rId57"/>
      <p:bold r:id="rId58"/>
    </p:embeddedFont>
    <p:embeddedFont>
      <p:font typeface="Outfit"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9hgSy557nDH37u3zzNal/oh6oV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97E51A-5BF5-83BE-2A6F-07533FE4F8B2}" name="David Sugarman" initials="DS" userId="S::davids@packt.com::147eb03a-6a4b-4b86-8143-1a0addc55414" providerId="AD"/>
  <p188:author id="{E7E3B696-FFB9-1FAA-18D5-E5E9EB11E51E}" name="Guest User" initials="GU" userId="S::urn:spo:tenantanon#93ae660e-4895-4413-a75e-c5a4de429c0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DD1DBB-1C4A-066E-4064-682DCAA9B867}" v="73" dt="2025-07-18T09:29:50.504"/>
    <p1510:client id="{6CDEDACD-F0E0-B8D2-3BC6-17B6078E50D7}" v="34" dt="2025-07-18T06:22:02.541"/>
    <p1510:client id="{74155065-F31D-1B26-647F-00D3A26471C6}" v="25" dt="2025-07-17T20:55:53.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77" autoAdjust="0"/>
  </p:normalViewPr>
  <p:slideViewPr>
    <p:cSldViewPr snapToGrid="0">
      <p:cViewPr varScale="1">
        <p:scale>
          <a:sx n="40" d="100"/>
          <a:sy n="40" d="100"/>
        </p:scale>
        <p:origin x="88" y="1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microsoft.com/office/2016/11/relationships/changesInfo" Target="changesInfos/changesInfo1.xml"/><Relationship Id="rId5" Type="http://schemas.openxmlformats.org/officeDocument/2006/relationships/slideMaster" Target="slideMasters/slideMaster2.xml"/><Relationship Id="rId61" Type="http://customschemas.google.com/relationships/presentationmetadata" Target="meta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Shetty" userId="S::anikets@packt.com::90789ce4-c18b-4e9d-8636-641fda8bffaa" providerId="AD" clId="Web-{6CDEDACD-F0E0-B8D2-3BC6-17B6078E50D7}"/>
    <pc:docChg chg="modSld">
      <pc:chgData name="Aniket Shetty" userId="S::anikets@packt.com::90789ce4-c18b-4e9d-8636-641fda8bffaa" providerId="AD" clId="Web-{6CDEDACD-F0E0-B8D2-3BC6-17B6078E50D7}" dt="2025-07-18T06:22:01.870" v="16" actId="20577"/>
      <pc:docMkLst>
        <pc:docMk/>
      </pc:docMkLst>
      <pc:sldChg chg="modSp">
        <pc:chgData name="Aniket Shetty" userId="S::anikets@packt.com::90789ce4-c18b-4e9d-8636-641fda8bffaa" providerId="AD" clId="Web-{6CDEDACD-F0E0-B8D2-3BC6-17B6078E50D7}" dt="2025-07-18T06:20:47.898" v="2" actId="14100"/>
        <pc:sldMkLst>
          <pc:docMk/>
          <pc:sldMk cId="0" sldId="261"/>
        </pc:sldMkLst>
        <pc:spChg chg="mod">
          <ac:chgData name="Aniket Shetty" userId="S::anikets@packt.com::90789ce4-c18b-4e9d-8636-641fda8bffaa" providerId="AD" clId="Web-{6CDEDACD-F0E0-B8D2-3BC6-17B6078E50D7}" dt="2025-07-18T06:20:47.898" v="2" actId="14100"/>
          <ac:spMkLst>
            <pc:docMk/>
            <pc:sldMk cId="0" sldId="261"/>
            <ac:spMk id="865" creationId="{00000000-0000-0000-0000-000000000000}"/>
          </ac:spMkLst>
        </pc:spChg>
      </pc:sldChg>
      <pc:sldChg chg="modSp">
        <pc:chgData name="Aniket Shetty" userId="S::anikets@packt.com::90789ce4-c18b-4e9d-8636-641fda8bffaa" providerId="AD" clId="Web-{6CDEDACD-F0E0-B8D2-3BC6-17B6078E50D7}" dt="2025-07-18T06:20:58.195" v="4" actId="20577"/>
        <pc:sldMkLst>
          <pc:docMk/>
          <pc:sldMk cId="0" sldId="263"/>
        </pc:sldMkLst>
        <pc:spChg chg="mod">
          <ac:chgData name="Aniket Shetty" userId="S::anikets@packt.com::90789ce4-c18b-4e9d-8636-641fda8bffaa" providerId="AD" clId="Web-{6CDEDACD-F0E0-B8D2-3BC6-17B6078E50D7}" dt="2025-07-18T06:20:58.195" v="4" actId="20577"/>
          <ac:spMkLst>
            <pc:docMk/>
            <pc:sldMk cId="0" sldId="263"/>
            <ac:spMk id="888" creationId="{00000000-0000-0000-0000-000000000000}"/>
          </ac:spMkLst>
        </pc:spChg>
      </pc:sldChg>
      <pc:sldChg chg="modSp">
        <pc:chgData name="Aniket Shetty" userId="S::anikets@packt.com::90789ce4-c18b-4e9d-8636-641fda8bffaa" providerId="AD" clId="Web-{6CDEDACD-F0E0-B8D2-3BC6-17B6078E50D7}" dt="2025-07-18T06:21:06.696" v="6" actId="20577"/>
        <pc:sldMkLst>
          <pc:docMk/>
          <pc:sldMk cId="0" sldId="265"/>
        </pc:sldMkLst>
        <pc:spChg chg="mod">
          <ac:chgData name="Aniket Shetty" userId="S::anikets@packt.com::90789ce4-c18b-4e9d-8636-641fda8bffaa" providerId="AD" clId="Web-{6CDEDACD-F0E0-B8D2-3BC6-17B6078E50D7}" dt="2025-07-18T06:21:06.696" v="6" actId="20577"/>
          <ac:spMkLst>
            <pc:docMk/>
            <pc:sldMk cId="0" sldId="265"/>
            <ac:spMk id="911" creationId="{00000000-0000-0000-0000-000000000000}"/>
          </ac:spMkLst>
        </pc:spChg>
      </pc:sldChg>
      <pc:sldChg chg="modSp">
        <pc:chgData name="Aniket Shetty" userId="S::anikets@packt.com::90789ce4-c18b-4e9d-8636-641fda8bffaa" providerId="AD" clId="Web-{6CDEDACD-F0E0-B8D2-3BC6-17B6078E50D7}" dt="2025-07-18T06:21:14.946" v="8" actId="20577"/>
        <pc:sldMkLst>
          <pc:docMk/>
          <pc:sldMk cId="0" sldId="267"/>
        </pc:sldMkLst>
        <pc:spChg chg="mod">
          <ac:chgData name="Aniket Shetty" userId="S::anikets@packt.com::90789ce4-c18b-4e9d-8636-641fda8bffaa" providerId="AD" clId="Web-{6CDEDACD-F0E0-B8D2-3BC6-17B6078E50D7}" dt="2025-07-18T06:21:14.946" v="8" actId="20577"/>
          <ac:spMkLst>
            <pc:docMk/>
            <pc:sldMk cId="0" sldId="267"/>
            <ac:spMk id="934" creationId="{00000000-0000-0000-0000-000000000000}"/>
          </ac:spMkLst>
        </pc:spChg>
      </pc:sldChg>
      <pc:sldChg chg="modSp">
        <pc:chgData name="Aniket Shetty" userId="S::anikets@packt.com::90789ce4-c18b-4e9d-8636-641fda8bffaa" providerId="AD" clId="Web-{6CDEDACD-F0E0-B8D2-3BC6-17B6078E50D7}" dt="2025-07-18T06:21:37.884" v="10" actId="20577"/>
        <pc:sldMkLst>
          <pc:docMk/>
          <pc:sldMk cId="0" sldId="275"/>
        </pc:sldMkLst>
        <pc:spChg chg="mod">
          <ac:chgData name="Aniket Shetty" userId="S::anikets@packt.com::90789ce4-c18b-4e9d-8636-641fda8bffaa" providerId="AD" clId="Web-{6CDEDACD-F0E0-B8D2-3BC6-17B6078E50D7}" dt="2025-07-18T06:21:37.884" v="10" actId="20577"/>
          <ac:spMkLst>
            <pc:docMk/>
            <pc:sldMk cId="0" sldId="275"/>
            <ac:spMk id="1087" creationId="{00000000-0000-0000-0000-000000000000}"/>
          </ac:spMkLst>
        </pc:spChg>
      </pc:sldChg>
      <pc:sldChg chg="modSp">
        <pc:chgData name="Aniket Shetty" userId="S::anikets@packt.com::90789ce4-c18b-4e9d-8636-641fda8bffaa" providerId="AD" clId="Web-{6CDEDACD-F0E0-B8D2-3BC6-17B6078E50D7}" dt="2025-07-18T06:21:52.432" v="13" actId="20577"/>
        <pc:sldMkLst>
          <pc:docMk/>
          <pc:sldMk cId="0" sldId="280"/>
        </pc:sldMkLst>
        <pc:spChg chg="mod">
          <ac:chgData name="Aniket Shetty" userId="S::anikets@packt.com::90789ce4-c18b-4e9d-8636-641fda8bffaa" providerId="AD" clId="Web-{6CDEDACD-F0E0-B8D2-3BC6-17B6078E50D7}" dt="2025-07-18T06:21:52.432" v="13" actId="20577"/>
          <ac:spMkLst>
            <pc:docMk/>
            <pc:sldMk cId="0" sldId="280"/>
            <ac:spMk id="1437" creationId="{00000000-0000-0000-0000-000000000000}"/>
          </ac:spMkLst>
        </pc:spChg>
      </pc:sldChg>
      <pc:sldChg chg="modSp">
        <pc:chgData name="Aniket Shetty" userId="S::anikets@packt.com::90789ce4-c18b-4e9d-8636-641fda8bffaa" providerId="AD" clId="Web-{6CDEDACD-F0E0-B8D2-3BC6-17B6078E50D7}" dt="2025-07-18T06:22:01.870" v="16" actId="20577"/>
        <pc:sldMkLst>
          <pc:docMk/>
          <pc:sldMk cId="0" sldId="282"/>
        </pc:sldMkLst>
        <pc:spChg chg="mod">
          <ac:chgData name="Aniket Shetty" userId="S::anikets@packt.com::90789ce4-c18b-4e9d-8636-641fda8bffaa" providerId="AD" clId="Web-{6CDEDACD-F0E0-B8D2-3BC6-17B6078E50D7}" dt="2025-07-18T06:22:01.870" v="16" actId="20577"/>
          <ac:spMkLst>
            <pc:docMk/>
            <pc:sldMk cId="0" sldId="282"/>
            <ac:spMk id="1460" creationId="{00000000-0000-0000-0000-000000000000}"/>
          </ac:spMkLst>
        </pc:spChg>
      </pc:sldChg>
    </pc:docChg>
  </pc:docChgLst>
  <pc:docChgLst>
    <pc:chgData name="David Sugarman" userId="S::davids@packt.com::147eb03a-6a4b-4b86-8143-1a0addc55414" providerId="AD" clId="Web-{50DD1DBB-1C4A-066E-4064-682DCAA9B867}"/>
    <pc:docChg chg="modSld">
      <pc:chgData name="David Sugarman" userId="S::davids@packt.com::147eb03a-6a4b-4b86-8143-1a0addc55414" providerId="AD" clId="Web-{50DD1DBB-1C4A-066E-4064-682DCAA9B867}" dt="2025-07-18T09:24:08.777" v="49" actId="20577"/>
      <pc:docMkLst>
        <pc:docMk/>
      </pc:docMkLst>
      <pc:sldChg chg="addSp delSp modSp">
        <pc:chgData name="David Sugarman" userId="S::davids@packt.com::147eb03a-6a4b-4b86-8143-1a0addc55414" providerId="AD" clId="Web-{50DD1DBB-1C4A-066E-4064-682DCAA9B867}" dt="2025-07-18T09:24:08.777" v="49" actId="20577"/>
        <pc:sldMkLst>
          <pc:docMk/>
          <pc:sldMk cId="0" sldId="259"/>
        </pc:sldMkLst>
        <pc:spChg chg="mod">
          <ac:chgData name="David Sugarman" userId="S::davids@packt.com::147eb03a-6a4b-4b86-8143-1a0addc55414" providerId="AD" clId="Web-{50DD1DBB-1C4A-066E-4064-682DCAA9B867}" dt="2025-07-18T09:24:04.120" v="47" actId="20577"/>
          <ac:spMkLst>
            <pc:docMk/>
            <pc:sldMk cId="0" sldId="259"/>
            <ac:spMk id="2" creationId="{1C26D49F-B3A6-1D6B-0194-80E5AD242113}"/>
          </ac:spMkLst>
        </pc:spChg>
        <pc:spChg chg="mod">
          <ac:chgData name="David Sugarman" userId="S::davids@packt.com::147eb03a-6a4b-4b86-8143-1a0addc55414" providerId="AD" clId="Web-{50DD1DBB-1C4A-066E-4064-682DCAA9B867}" dt="2025-07-18T09:23:59.073" v="45" actId="20577"/>
          <ac:spMkLst>
            <pc:docMk/>
            <pc:sldMk cId="0" sldId="259"/>
            <ac:spMk id="3" creationId="{56A88415-C12F-4F1A-310A-CD59F736604F}"/>
          </ac:spMkLst>
        </pc:spChg>
        <pc:spChg chg="mod">
          <ac:chgData name="David Sugarman" userId="S::davids@packt.com::147eb03a-6a4b-4b86-8143-1a0addc55414" providerId="AD" clId="Web-{50DD1DBB-1C4A-066E-4064-682DCAA9B867}" dt="2025-07-18T09:22:27.071" v="26" actId="20577"/>
          <ac:spMkLst>
            <pc:docMk/>
            <pc:sldMk cId="0" sldId="259"/>
            <ac:spMk id="4" creationId="{238ECCDC-1B1F-6CEA-109C-36C661A82D7B}"/>
          </ac:spMkLst>
        </pc:spChg>
        <pc:spChg chg="mod">
          <ac:chgData name="David Sugarman" userId="S::davids@packt.com::147eb03a-6a4b-4b86-8143-1a0addc55414" providerId="AD" clId="Web-{50DD1DBB-1C4A-066E-4064-682DCAA9B867}" dt="2025-07-18T09:23:54.401" v="43" actId="20577"/>
          <ac:spMkLst>
            <pc:docMk/>
            <pc:sldMk cId="0" sldId="259"/>
            <ac:spMk id="5" creationId="{1C8F5486-5546-FEA4-DE04-089D3615EE0D}"/>
          </ac:spMkLst>
        </pc:spChg>
        <pc:spChg chg="mod">
          <ac:chgData name="David Sugarman" userId="S::davids@packt.com::147eb03a-6a4b-4b86-8143-1a0addc55414" providerId="AD" clId="Web-{50DD1DBB-1C4A-066E-4064-682DCAA9B867}" dt="2025-07-18T09:23:45.729" v="39" actId="20577"/>
          <ac:spMkLst>
            <pc:docMk/>
            <pc:sldMk cId="0" sldId="259"/>
            <ac:spMk id="6" creationId="{683FA0BA-BC90-D125-AF6E-2C5424C52316}"/>
          </ac:spMkLst>
        </pc:spChg>
        <pc:spChg chg="mod">
          <ac:chgData name="David Sugarman" userId="S::davids@packt.com::147eb03a-6a4b-4b86-8143-1a0addc55414" providerId="AD" clId="Web-{50DD1DBB-1C4A-066E-4064-682DCAA9B867}" dt="2025-07-18T09:23:48.964" v="41" actId="20577"/>
          <ac:spMkLst>
            <pc:docMk/>
            <pc:sldMk cId="0" sldId="259"/>
            <ac:spMk id="7" creationId="{9170411D-79A1-546B-EF91-C74DE1B81774}"/>
          </ac:spMkLst>
        </pc:spChg>
        <pc:spChg chg="add del">
          <ac:chgData name="David Sugarman" userId="S::davids@packt.com::147eb03a-6a4b-4b86-8143-1a0addc55414" providerId="AD" clId="Web-{50DD1DBB-1C4A-066E-4064-682DCAA9B867}" dt="2025-07-18T09:23:38.526" v="37"/>
          <ac:spMkLst>
            <pc:docMk/>
            <pc:sldMk cId="0" sldId="259"/>
            <ac:spMk id="8" creationId="{DBF5238C-0AA5-698F-E483-C3EDED23C124}"/>
          </ac:spMkLst>
        </pc:spChg>
        <pc:spChg chg="mod">
          <ac:chgData name="David Sugarman" userId="S::davids@packt.com::147eb03a-6a4b-4b86-8143-1a0addc55414" providerId="AD" clId="Web-{50DD1DBB-1C4A-066E-4064-682DCAA9B867}" dt="2025-07-18T09:22:57.103" v="31" actId="1076"/>
          <ac:spMkLst>
            <pc:docMk/>
            <pc:sldMk cId="0" sldId="259"/>
            <ac:spMk id="815" creationId="{00000000-0000-0000-0000-000000000000}"/>
          </ac:spMkLst>
        </pc:spChg>
        <pc:spChg chg="mod">
          <ac:chgData name="David Sugarman" userId="S::davids@packt.com::147eb03a-6a4b-4b86-8143-1a0addc55414" providerId="AD" clId="Web-{50DD1DBB-1C4A-066E-4064-682DCAA9B867}" dt="2025-07-18T09:24:08.777" v="49" actId="20577"/>
          <ac:spMkLst>
            <pc:docMk/>
            <pc:sldMk cId="0" sldId="259"/>
            <ac:spMk id="816" creationId="{00000000-0000-0000-0000-000000000000}"/>
          </ac:spMkLst>
        </pc:spChg>
        <pc:spChg chg="mod">
          <ac:chgData name="David Sugarman" userId="S::davids@packt.com::147eb03a-6a4b-4b86-8143-1a0addc55414" providerId="AD" clId="Web-{50DD1DBB-1C4A-066E-4064-682DCAA9B867}" dt="2025-07-18T09:22:54.681" v="30" actId="1076"/>
          <ac:spMkLst>
            <pc:docMk/>
            <pc:sldMk cId="0" sldId="259"/>
            <ac:spMk id="818" creationId="{00000000-0000-0000-0000-000000000000}"/>
          </ac:spMkLst>
        </pc:spChg>
        <pc:spChg chg="mod">
          <ac:chgData name="David Sugarman" userId="S::davids@packt.com::147eb03a-6a4b-4b86-8143-1a0addc55414" providerId="AD" clId="Web-{50DD1DBB-1C4A-066E-4064-682DCAA9B867}" dt="2025-07-18T09:22:49.165" v="29" actId="1076"/>
          <ac:spMkLst>
            <pc:docMk/>
            <pc:sldMk cId="0" sldId="259"/>
            <ac:spMk id="821" creationId="{00000000-0000-0000-0000-000000000000}"/>
          </ac:spMkLst>
        </pc:spChg>
        <pc:spChg chg="mod">
          <ac:chgData name="David Sugarman" userId="S::davids@packt.com::147eb03a-6a4b-4b86-8143-1a0addc55414" providerId="AD" clId="Web-{50DD1DBB-1C4A-066E-4064-682DCAA9B867}" dt="2025-07-18T09:22:38.727" v="28" actId="1076"/>
          <ac:spMkLst>
            <pc:docMk/>
            <pc:sldMk cId="0" sldId="259"/>
            <ac:spMk id="824" creationId="{00000000-0000-0000-0000-000000000000}"/>
          </ac:spMkLst>
        </pc:spChg>
        <pc:spChg chg="mod">
          <ac:chgData name="David Sugarman" userId="S::davids@packt.com::147eb03a-6a4b-4b86-8143-1a0addc55414" providerId="AD" clId="Web-{50DD1DBB-1C4A-066E-4064-682DCAA9B867}" dt="2025-07-18T09:23:20.963" v="35" actId="1076"/>
          <ac:spMkLst>
            <pc:docMk/>
            <pc:sldMk cId="0" sldId="259"/>
            <ac:spMk id="825" creationId="{00000000-0000-0000-0000-000000000000}"/>
          </ac:spMkLst>
        </pc:spChg>
        <pc:spChg chg="mod">
          <ac:chgData name="David Sugarman" userId="S::davids@packt.com::147eb03a-6a4b-4b86-8143-1a0addc55414" providerId="AD" clId="Web-{50DD1DBB-1C4A-066E-4064-682DCAA9B867}" dt="2025-07-18T09:23:12.713" v="33" actId="1076"/>
          <ac:spMkLst>
            <pc:docMk/>
            <pc:sldMk cId="0" sldId="259"/>
            <ac:spMk id="837" creationId="{00000000-0000-0000-0000-000000000000}"/>
          </ac:spMkLst>
        </pc:spChg>
        <pc:spChg chg="mod">
          <ac:chgData name="David Sugarman" userId="S::davids@packt.com::147eb03a-6a4b-4b86-8143-1a0addc55414" providerId="AD" clId="Web-{50DD1DBB-1C4A-066E-4064-682DCAA9B867}" dt="2025-07-18T09:23:15.978" v="34" actId="1076"/>
          <ac:spMkLst>
            <pc:docMk/>
            <pc:sldMk cId="0" sldId="259"/>
            <ac:spMk id="840" creationId="{00000000-0000-0000-0000-000000000000}"/>
          </ac:spMkLst>
        </pc:spChg>
      </pc:sldChg>
      <pc:sldChg chg="modSp modCm">
        <pc:chgData name="David Sugarman" userId="S::davids@packt.com::147eb03a-6a4b-4b86-8143-1a0addc55414" providerId="AD" clId="Web-{50DD1DBB-1C4A-066E-4064-682DCAA9B867}" dt="2025-07-18T09:03:07.135" v="19" actId="20577"/>
        <pc:sldMkLst>
          <pc:docMk/>
          <pc:sldMk cId="0" sldId="261"/>
        </pc:sldMkLst>
        <pc:spChg chg="mod">
          <ac:chgData name="David Sugarman" userId="S::davids@packt.com::147eb03a-6a4b-4b86-8143-1a0addc55414" providerId="AD" clId="Web-{50DD1DBB-1C4A-066E-4064-682DCAA9B867}" dt="2025-07-18T09:03:07.135" v="19" actId="20577"/>
          <ac:spMkLst>
            <pc:docMk/>
            <pc:sldMk cId="0" sldId="261"/>
            <ac:spMk id="868" creationId="{00000000-0000-0000-0000-000000000000}"/>
          </ac:spMkLst>
        </pc:spChg>
        <pc:extLst>
          <p:ext xmlns:p="http://schemas.openxmlformats.org/presentationml/2006/main" uri="{D6D511B9-2390-475A-947B-AFAB55BFBCF1}">
            <pc226:cmChg xmlns:pc226="http://schemas.microsoft.com/office/powerpoint/2022/06/main/command" chg="mod">
              <pc226:chgData name="David Sugarman" userId="S::davids@packt.com::147eb03a-6a4b-4b86-8143-1a0addc55414" providerId="AD" clId="Web-{50DD1DBB-1C4A-066E-4064-682DCAA9B867}" dt="2025-07-18T09:03:01.526" v="18" actId="20577"/>
              <pc2:cmMkLst xmlns:pc2="http://schemas.microsoft.com/office/powerpoint/2019/9/main/command">
                <pc:docMk/>
                <pc:sldMk cId="0" sldId="261"/>
                <pc2:cmMk id="{E29525BB-D1F5-462B-BE6C-CA4C6870725D}"/>
              </pc2:cmMkLst>
            </pc226:cmChg>
          </p:ext>
        </pc:extLst>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ECB11FFC-5053-48EE-A071-DC75D7BCE8ED}" authorId="{3297E51A-5BF5-83BE-2A6F-07533FE4F8B2}" status="resolved" created="2025-07-07T10:55:46.054" complete="100000">
    <pc:sldMkLst xmlns:pc="http://schemas.microsoft.com/office/powerpoint/2013/main/command">
      <pc:docMk/>
      <pc:sldMk cId="0" sldId="256"/>
    </pc:sldMkLst>
    <p188:txBody>
      <a:bodyPr/>
      <a:lstStyle/>
      <a:p>
        <a:r>
          <a:rPr lang="en-US"/>
          <a:t>Hi Alex! We’ve got TR feedback labelled AA (Alekhya Achanta) and JT (John Thomas). I’ve also added some comments of my own. I’m a Content Engineer (that’s Packtspeak for “editor”!) and my comments are mostly about clarity. I’ve also copyedited for any spelling or grammar issues that I spot.</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703ED45F-8673-47D7-A31A-8DF61CE6F3B5}" authorId="{E7E3B696-FFB9-1FAA-18D5-E5E9EB11E51E}" status="resolved" created="2025-06-29T02:15:16.786" complete="100000">
    <pc:sldMkLst xmlns:pc="http://schemas.microsoft.com/office/powerpoint/2013/main/command">
      <pc:docMk/>
      <pc:sldMk cId="0" sldId="258"/>
    </pc:sldMkLst>
    <p188:txBody>
      <a:bodyPr/>
      <a:lstStyle/>
      <a:p>
        <a:r>
          <a:rPr lang="en-US"/>
          <a:t>Feedback comments from AA:
Consider adding your LinkedIn QR code.</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3DBB9F92-6F86-40B4-B3E6-1FC660AB7EB3}" authorId="{E7E3B696-FFB9-1FAA-18D5-E5E9EB11E51E}" status="resolved" created="2025-06-29T02:04:12.394" complete="100000">
    <pc:sldMkLst xmlns:pc="http://schemas.microsoft.com/office/powerpoint/2013/main/command">
      <pc:docMk/>
      <pc:sldMk cId="0" sldId="259"/>
    </pc:sldMkLst>
    <p188:replyLst>
      <p188:reply id="{99965C6F-29E8-444C-B899-C4241186E1D8}" authorId="{3297E51A-5BF5-83BE-2A6F-07533FE4F8B2}" created="2025-07-07T11:02:19.144">
        <p188:txBody>
          <a:bodyPr/>
          <a:lstStyle/>
          <a:p>
            <a:r>
              <a:rPr lang="en-US"/>
              <a:t>Yes, let’s get rid of any placeholders, please! ☺️</a:t>
            </a:r>
          </a:p>
        </p188:txBody>
      </p188:reply>
    </p188:replyLst>
    <p188:txBody>
      <a:bodyPr/>
      <a:lstStyle/>
      <a:p>
        <a:r>
          <a:rPr lang="en-US"/>
          <a:t>Feedback Comments from AA:
Please remove placeholders and add Section Titles 
Section 1: Why AI Needs Better Foundations
Section 2 : The Problem with Traditional Architectures
Section 3: Introducing the Lakehous Architecture
Section 4: Apache Iceberg - The Backbone of the Lakehouse
Section 5: Dremio - Accelerating AI with Self-Service SQL
Section 6: AI-Ready Data with Iceberg _ Dremio
Section 7: The Bigger Picture - Open Data for Open AI</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E29525BB-D1F5-462B-BE6C-CA4C6870725D}" authorId="{E7E3B696-FFB9-1FAA-18D5-E5E9EB11E51E}" status="resolved" created="2025-06-29T02:17:33.185" complete="100000">
    <ac:txMkLst xmlns:ac="http://schemas.microsoft.com/office/drawing/2013/main/command">
      <pc:docMk xmlns:pc="http://schemas.microsoft.com/office/powerpoint/2013/main/command"/>
      <pc:sldMk xmlns:pc="http://schemas.microsoft.com/office/powerpoint/2013/main/command" cId="0" sldId="261"/>
      <ac:spMk id="868" creationId="{00000000-0000-0000-0000-000000000000}"/>
      <ac:txMk cp="125" len="33">
        <ac:context len="366" hash="2521412646"/>
      </ac:txMk>
    </ac:txMkLst>
    <p188:pos x="9318355" y="1646694"/>
    <p188:replyLst>
      <p188:reply id="{15D668F2-9E24-439F-8F11-ABA8269FF212}" authorId="{3297E51A-5BF5-83BE-2A6F-07533FE4F8B2}" created="2025-07-07T10:40:56.521">
        <p188:txBody>
          <a:bodyPr/>
          <a:lstStyle/>
          <a:p>
            <a:r>
              <a:rPr lang="en-US"/>
              <a:t>Good idea, bold would help draw the eye.</a:t>
            </a:r>
          </a:p>
        </p188:txBody>
      </p188:reply>
    </p188:replyLst>
    <p188:txBody>
      <a:bodyPr/>
      <a:lstStyle/>
      <a:p>
        <a:r>
          <a:rPr lang="en-US"/>
          <a:t>Feedback Comments from AA:
Consider bolding this to highlight the issue.</a:t>
        </a:r>
      </a:p>
    </p188:txBody>
  </p188:cm>
  <p188:cm id="{4B8C1635-3E52-47C9-9052-6A0E8B0BE415}" authorId="{3297E51A-5BF5-83BE-2A6F-07533FE4F8B2}" status="resolved" created="2025-07-07T11:05:17.828" complete="100000">
    <pc:sldMkLst xmlns:pc="http://schemas.microsoft.com/office/powerpoint/2013/main/command">
      <pc:docMk/>
      <pc:sldMk cId="0" sldId="261"/>
    </pc:sldMkLst>
    <p188:txBody>
      <a:bodyPr/>
      <a:lstStyle/>
      <a:p>
        <a:r>
          <a:rPr lang="en-US"/>
          <a:t>The section title uses the word “foundations” which I like - it’s very evocative. I think it would strengthen this slide if you can connect this all to the idea of “foundations”, maybe by using it in one of the bullets (how about “The foundations of AI and ML are build on large volumes...”)?</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1110DBF8-0D2C-4F38-8412-E1A1D98E49D9}" authorId="{E7E3B696-FFB9-1FAA-18D5-E5E9EB11E51E}" status="resolved" created="2025-06-29T02:20:00.940" complete="100000">
    <pc:sldMkLst xmlns:pc="http://schemas.microsoft.com/office/powerpoint/2013/main/command">
      <pc:docMk/>
      <pc:sldMk cId="0" sldId="265"/>
    </pc:sldMkLst>
    <p188:replyLst>
      <p188:reply id="{8BD76784-AB03-4064-A299-4DBA3115852A}" authorId="{3297E51A-5BF5-83BE-2A6F-07533FE4F8B2}" created="2025-07-07T11:07:31.062">
        <p188:txBody>
          <a:bodyPr/>
          <a:lstStyle/>
          <a:p>
            <a:r>
              <a:rPr lang="en-US"/>
              <a:t>Shouldn’t the arrows on this go inward, towards the Lakehouse, instead of out from it?</a:t>
            </a:r>
          </a:p>
        </p188:txBody>
      </p188:reply>
      <p188:reply id="{4DE19609-F5BD-4A30-A472-1AD906542322}" authorId="{3297E51A-5BF5-83BE-2A6F-07533FE4F8B2}" created="2025-07-07T11:08:48.155">
        <p188:txBody>
          <a:bodyPr/>
          <a:lstStyle/>
          <a:p>
            <a:r>
              <a:rPr lang="en-US"/>
              <a:t>Or maybe something more like this?
Data lakes          Data warehouses
          \                   /
            \               /
       Data Lakehouses</a:t>
            </a:r>
          </a:p>
        </p188:txBody>
      </p188:reply>
    </p188:replyLst>
    <p188:txBody>
      <a:bodyPr/>
      <a:lstStyle/>
      <a:p>
        <a:r>
          <a:rPr lang="en-US"/>
          <a:t>Feedback Comments from AA:
Consider having a visual which shows something like Datalakes &lt;- Lakehouse -&gt; Datawarehouse</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0908DD11-01F9-4CF8-81F6-603590645A16}" authorId="{3297E51A-5BF5-83BE-2A6F-07533FE4F8B2}" status="resolved" created="2025-07-07T10:53:06.520" complete="100000">
    <pc:sldMkLst xmlns:pc="http://schemas.microsoft.com/office/powerpoint/2013/main/command">
      <pc:docMk/>
      <pc:sldMk cId="0" sldId="268"/>
    </pc:sldMkLst>
    <p188:replyLst>
      <p188:reply id="{88EB595F-7F4F-4158-8A5C-2DA4B505CFA1}" authorId="{3297E51A-5BF5-83BE-2A6F-07533FE4F8B2}" created="2025-07-07T11:30:17.980">
        <p188:txBody>
          <a:bodyPr/>
          <a:lstStyle/>
          <a:p>
            <a:r>
              <a:rPr lang="en-US"/>
              <a:t>I agree with this, I think an explanation or visualization of Iceberg would be more useful. Not clear why Parquet is needed here at the moment.</a:t>
            </a:r>
          </a:p>
        </p188:txBody>
      </p188:reply>
    </p188:replyLst>
    <p188:txBody>
      <a:bodyPr/>
      <a:lstStyle/>
      <a:p>
        <a:r>
          <a:rPr lang="en-US"/>
          <a:t>JT:
Maybe it would be interesting to show how iceberg works internally (in terms of catalog etc). Not sure if parquet internals add value to the story.</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35AA42B0-F6ED-4619-86BD-F34AB5EE5FBA}" authorId="{E7E3B696-FFB9-1FAA-18D5-E5E9EB11E51E}" status="resolved" created="2025-06-29T02:22:55.628" complete="100000">
    <pc:sldMkLst xmlns:pc="http://schemas.microsoft.com/office/powerpoint/2013/main/command">
      <pc:docMk/>
      <pc:sldMk cId="0" sldId="272"/>
    </pc:sldMkLst>
    <p188:txBody>
      <a:bodyPr/>
      <a:lstStyle/>
      <a:p>
        <a:r>
          <a:rPr lang="en-US"/>
          <a:t>Feedback Comments from AA:
The footers are not consistent, is the presentation going with packt template or dremio template? please check the slide page numbers as well and the font size of this slide.</a:t>
        </a:r>
      </a:p>
    </p188:txBody>
  </p188:cm>
  <p188:cm id="{6415AEB2-EA71-4C84-A971-7B1A7D77393D}" authorId="{3297E51A-5BF5-83BE-2A6F-07533FE4F8B2}" status="resolved" created="2025-07-07T11:37:04.396" complete="100000">
    <ac:txMkLst xmlns:ac="http://schemas.microsoft.com/office/drawing/2013/main/command">
      <pc:docMk xmlns:pc="http://schemas.microsoft.com/office/powerpoint/2013/main/command"/>
      <pc:sldMk xmlns:pc="http://schemas.microsoft.com/office/powerpoint/2013/main/command" cId="0" sldId="272"/>
      <ac:spMk id="1032" creationId="{00000000-0000-0000-0000-000000000000}"/>
      <ac:txMk cp="0" len="8">
        <ac:context len="47" hash="3889978492"/>
      </ac:txMk>
    </ac:txMkLst>
    <p188:pos x="2264179" y="392887"/>
    <p188:txBody>
      <a:bodyPr/>
      <a:lstStyle/>
      <a:p>
        <a:r>
          <a:rPr lang="en-US"/>
          <a:t>Of what? Iceberg?</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C42D17B2-D80D-442E-BD16-B7DD50920530}" authorId="{E7E3B696-FFB9-1FAA-18D5-E5E9EB11E51E}" status="resolved" created="2025-06-29T02:24:17.212" complete="100000">
    <pc:sldMkLst xmlns:pc="http://schemas.microsoft.com/office/powerpoint/2013/main/command">
      <pc:docMk/>
      <pc:sldMk cId="0" sldId="273"/>
    </pc:sldMkLst>
    <p188:txBody>
      <a:bodyPr/>
      <a:lstStyle/>
      <a:p>
        <a:r>
          <a:rPr lang="en-US"/>
          <a:t>Feedback comments from AA: 
I really like this visual it is very clear and concise.</a:t>
        </a:r>
      </a:p>
    </p188:txBody>
  </p188:cm>
</p188:cmLst>
</file>

<file path=ppt/comments/modernComment_116_0.xml><?xml version="1.0" encoding="utf-8"?>
<p188:cmLst xmlns:a="http://schemas.openxmlformats.org/drawingml/2006/main" xmlns:r="http://schemas.openxmlformats.org/officeDocument/2006/relationships" xmlns:p188="http://schemas.microsoft.com/office/powerpoint/2018/8/main">
  <p188:cm id="{ECFCC4EB-2917-42B0-A8A1-4CDADBCC02FD}" authorId="{3297E51A-5BF5-83BE-2A6F-07533FE4F8B2}" status="resolved" created="2025-07-07T10:53:56.485" complete="100000">
    <pc:sldMkLst xmlns:pc="http://schemas.microsoft.com/office/powerpoint/2013/main/command">
      <pc:docMk/>
      <pc:sldMk cId="0" sldId="278"/>
    </pc:sldMkLst>
    <p188:txBody>
      <a:bodyPr/>
      <a:lstStyle/>
      <a:p>
        <a:r>
          <a:rPr lang="en-US"/>
          <a:t>JT:
Not sure if the challenges are quite explicit. Maybe it would be good to add the challenges in a slide.</a:t>
        </a:r>
      </a:p>
    </p188:txBody>
  </p188:cm>
</p188:cmLst>
</file>

<file path=ppt/comments/modernComment_118_0.xml><?xml version="1.0" encoding="utf-8"?>
<p188:cmLst xmlns:a="http://schemas.openxmlformats.org/drawingml/2006/main" xmlns:r="http://schemas.openxmlformats.org/officeDocument/2006/relationships" xmlns:p188="http://schemas.microsoft.com/office/powerpoint/2018/8/main">
  <p188:cm id="{BDBCE4EE-B4DB-498B-8FEC-FFDFF400AA75}" authorId="{E7E3B696-FFB9-1FAA-18D5-E5E9EB11E51E}" status="resolved" created="2025-06-29T02:10:00.703" complete="100000">
    <pc:sldMkLst xmlns:pc="http://schemas.microsoft.com/office/powerpoint/2013/main/command">
      <pc:docMk/>
      <pc:sldMk cId="0" sldId="280"/>
    </pc:sldMkLst>
    <p188:txBody>
      <a:bodyPr/>
      <a:lstStyle/>
      <a:p>
        <a:r>
          <a:rPr lang="en-US"/>
          <a:t>Feedback comments from AA:
A real-world AI/ML use case using Iceberg + Dremio would really give a clear picture to the audience (irrespective of where they are at in AI/ML journey).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5f280d155f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g35f280d155f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3621649810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g362164981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621649810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g3621649810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3621649810e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3621649810e_0_8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3621649810e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3621649810e_0_8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3621649810e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3621649810e_0_9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621649810e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621649810e_0_9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621649810e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3621649810e_0_9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3621649810e_0_1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3621649810e_0_13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3621649810e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0" name="Google Shape;1070;g3621649810e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3621649810e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8" name="Google Shape;1078;g3621649810e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3621649810e_0_3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3621649810e_0_3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Full and partial copies of data across different locations</a:t>
            </a:r>
            <a:endParaRPr dirty="0"/>
          </a:p>
          <a:p>
            <a:pPr marL="0" lvl="0" indent="0" algn="l" rtl="0">
              <a:spcBef>
                <a:spcPts val="0"/>
              </a:spcBef>
              <a:spcAft>
                <a:spcPts val="0"/>
              </a:spcAft>
              <a:buClr>
                <a:schemeClr val="dk1"/>
              </a:buClr>
              <a:buSzPts val="1100"/>
              <a:buFont typeface="Arial"/>
              <a:buNone/>
            </a:pPr>
            <a:r>
              <a:rPr lang="en-US" dirty="0"/>
              <a:t>Data copies being from different dates and trying to be merged incorrectly and being fed into analytics tools</a:t>
            </a:r>
            <a:endParaRPr dirty="0"/>
          </a:p>
          <a:p>
            <a:pPr marL="0" lvl="0" indent="0" algn="l" rtl="0">
              <a:spcBef>
                <a:spcPts val="0"/>
              </a:spcBef>
              <a:spcAft>
                <a:spcPts val="0"/>
              </a:spcAft>
              <a:buClr>
                <a:schemeClr val="dk1"/>
              </a:buClr>
              <a:buSzPts val="1100"/>
              <a:buFont typeface="Arial"/>
              <a:buNone/>
            </a:pPr>
            <a:r>
              <a:rPr lang="en-US" dirty="0"/>
              <a:t>Differing access rules across locations (RBAC in one, no set rules in another, FGAC in another)</a:t>
            </a:r>
            <a:endParaRPr dirty="0"/>
          </a:p>
          <a:p>
            <a:pPr marL="0" lvl="0" indent="0" algn="l" rtl="0">
              <a:spcBef>
                <a:spcPts val="0"/>
              </a:spcBef>
              <a:spcAft>
                <a:spcPts val="0"/>
              </a:spcAft>
              <a:buNone/>
            </a:pPr>
            <a:r>
              <a:rPr lang="en-US" dirty="0"/>
              <a:t>Differing standards for data governance (PII, GDPR, </a:t>
            </a:r>
            <a:r>
              <a:rPr lang="en-US" dirty="0" err="1"/>
              <a:t>etc</a:t>
            </a:r>
            <a:r>
              <a:rPr lang="en-US" dirty="0"/>
              <a:t>), having data float between them</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621649810e_0_2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3621649810e_0_20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“Enter </a:t>
            </a:r>
            <a:r>
              <a:rPr lang="en-US" dirty="0" err="1">
                <a:solidFill>
                  <a:schemeClr val="dk1"/>
                </a:solidFill>
              </a:rPr>
              <a:t>Dremio</a:t>
            </a:r>
            <a:r>
              <a:rPr lang="en-US" dirty="0">
                <a:solidFill>
                  <a:schemeClr val="dk1"/>
                </a:solidFill>
              </a:rPr>
              <a:t>, the intelligent lakehouse platform.”</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What are the core components: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317500" algn="l" rtl="0">
              <a:spcBef>
                <a:spcPts val="0"/>
              </a:spcBef>
              <a:spcAft>
                <a:spcPts val="0"/>
              </a:spcAft>
              <a:buClr>
                <a:schemeClr val="dk1"/>
              </a:buClr>
              <a:buSzPts val="1400"/>
              <a:buAutoNum type="arabicParenR"/>
            </a:pPr>
            <a:r>
              <a:rPr lang="en-US" dirty="0">
                <a:solidFill>
                  <a:schemeClr val="dk1"/>
                </a:solidFill>
              </a:rPr>
              <a:t>SQL Engine for Apache Iceberg &amp; Query Federation</a:t>
            </a:r>
            <a:endParaRPr dirty="0">
              <a:solidFill>
                <a:schemeClr val="dk1"/>
              </a:solidFill>
            </a:endParaRPr>
          </a:p>
          <a:p>
            <a:pPr marL="457200" lvl="0" indent="-317500" algn="l" rtl="0">
              <a:spcBef>
                <a:spcPts val="0"/>
              </a:spcBef>
              <a:spcAft>
                <a:spcPts val="0"/>
              </a:spcAft>
              <a:buClr>
                <a:schemeClr val="dk1"/>
              </a:buClr>
              <a:buSzPts val="1400"/>
              <a:buAutoNum type="arabicParenR"/>
            </a:pPr>
            <a:r>
              <a:rPr lang="en-US" dirty="0">
                <a:solidFill>
                  <a:schemeClr val="dk1"/>
                </a:solidFill>
              </a:rPr>
              <a:t>Enterprise Catalog build on Apache Polaris</a:t>
            </a:r>
            <a:endParaRPr dirty="0">
              <a:solidFill>
                <a:schemeClr val="dk1"/>
              </a:solidFill>
            </a:endParaRPr>
          </a:p>
          <a:p>
            <a:pPr marL="457200" lvl="0" indent="-317500" algn="l" rtl="0">
              <a:spcBef>
                <a:spcPts val="0"/>
              </a:spcBef>
              <a:spcAft>
                <a:spcPts val="0"/>
              </a:spcAft>
              <a:buClr>
                <a:schemeClr val="dk1"/>
              </a:buClr>
              <a:buSzPts val="1400"/>
              <a:buAutoNum type="arabicParenR"/>
            </a:pPr>
            <a:r>
              <a:rPr lang="en-US" dirty="0">
                <a:solidFill>
                  <a:schemeClr val="dk1"/>
                </a:solidFill>
              </a:rPr>
              <a:t>AI-Powered Semantic Layer</a:t>
            </a:r>
            <a:endParaRPr dirty="0">
              <a:solidFill>
                <a:schemeClr val="dk1"/>
              </a:solidFill>
            </a:endParaRPr>
          </a:p>
          <a:p>
            <a:pPr marL="457200" lvl="0" indent="-317500" algn="l" rtl="0">
              <a:spcBef>
                <a:spcPts val="0"/>
              </a:spcBef>
              <a:spcAft>
                <a:spcPts val="0"/>
              </a:spcAft>
              <a:buClr>
                <a:schemeClr val="dk1"/>
              </a:buClr>
              <a:buSzPts val="1400"/>
              <a:buAutoNum type="arabicParenR"/>
            </a:pPr>
            <a:r>
              <a:rPr lang="en-US" dirty="0">
                <a:solidFill>
                  <a:schemeClr val="dk1"/>
                </a:solidFill>
              </a:rPr>
              <a:t>AI-Ready Data Products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Highlight open source foundation: "</a:t>
            </a:r>
            <a:r>
              <a:rPr lang="en-US" dirty="0" err="1">
                <a:solidFill>
                  <a:schemeClr val="dk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Dremio</a:t>
            </a:r>
            <a:r>
              <a:rPr lang="en-US" dirty="0">
                <a:solidFill>
                  <a:schemeClr val="dk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is the original co-creator of Apache Polaris and Apache Arrow, and the only lakehouse built natively on Apache Iceberg, Polaris, and Arrow"</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This open source foundation provides flexibility, prevents vendor lock-in, and enables community-driven innovation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US" b="1" dirty="0">
                <a:solidFill>
                  <a:schemeClr val="dk1"/>
                </a:solidFill>
              </a:rPr>
              <a:t>Capabilities</a:t>
            </a:r>
            <a:endParaRPr b="1" dirty="0">
              <a:solidFill>
                <a:schemeClr val="dk1"/>
              </a:solidFill>
            </a:endParaRPr>
          </a:p>
          <a:p>
            <a:pPr marL="457200" lvl="0" indent="-317500" algn="l" rtl="0">
              <a:spcBef>
                <a:spcPts val="0"/>
              </a:spcBef>
              <a:spcAft>
                <a:spcPts val="0"/>
              </a:spcAft>
              <a:buClr>
                <a:schemeClr val="dk1"/>
              </a:buClr>
              <a:buSzPts val="1400"/>
              <a:buAutoNum type="arabicParenR"/>
            </a:pPr>
            <a:r>
              <a:rPr lang="en-US" dirty="0">
                <a:solidFill>
                  <a:schemeClr val="dk1"/>
                </a:solidFill>
              </a:rPr>
              <a:t>Unify access to data sources without ETL</a:t>
            </a:r>
            <a:endParaRPr dirty="0">
              <a:solidFill>
                <a:schemeClr val="dk1"/>
              </a:solidFill>
            </a:endParaRPr>
          </a:p>
          <a:p>
            <a:pPr marL="457200" lvl="0" indent="-317500" algn="l" rtl="0">
              <a:spcBef>
                <a:spcPts val="0"/>
              </a:spcBef>
              <a:spcAft>
                <a:spcPts val="0"/>
              </a:spcAft>
              <a:buClr>
                <a:schemeClr val="dk1"/>
              </a:buClr>
              <a:buSzPts val="1400"/>
              <a:buAutoNum type="arabicParenR"/>
            </a:pPr>
            <a:r>
              <a:rPr lang="en-US" dirty="0">
                <a:solidFill>
                  <a:schemeClr val="dk1"/>
                </a:solidFill>
              </a:rPr>
              <a:t>Autonomous Reflections: intelligently create and manage data storage and data materializations tiers on query patterns; think “automated gold layer”</a:t>
            </a:r>
            <a:endParaRPr dirty="0">
              <a:solidFill>
                <a:schemeClr val="dk1"/>
              </a:solidFill>
            </a:endParaRPr>
          </a:p>
          <a:p>
            <a:pPr marL="914400" lvl="1" indent="-317500" algn="l" rtl="0">
              <a:spcBef>
                <a:spcPts val="0"/>
              </a:spcBef>
              <a:spcAft>
                <a:spcPts val="0"/>
              </a:spcAft>
              <a:buClr>
                <a:schemeClr val="dk1"/>
              </a:buClr>
              <a:buSzPts val="1400"/>
              <a:buAutoNum type="alphaLcParenR"/>
            </a:pPr>
            <a:r>
              <a:rPr lang="en-US" dirty="0">
                <a:solidFill>
                  <a:schemeClr val="dk1"/>
                </a:solidFill>
              </a:rPr>
              <a:t>Acts like persistent, always-fresh cache</a:t>
            </a:r>
            <a:endParaRPr dirty="0">
              <a:solidFill>
                <a:schemeClr val="dk1"/>
              </a:solidFill>
            </a:endParaRPr>
          </a:p>
          <a:p>
            <a:pPr marL="914400" lvl="1" indent="-317500" algn="l" rtl="0">
              <a:spcBef>
                <a:spcPts val="0"/>
              </a:spcBef>
              <a:spcAft>
                <a:spcPts val="0"/>
              </a:spcAft>
              <a:buClr>
                <a:schemeClr val="dk1"/>
              </a:buClr>
              <a:buSzPts val="1400"/>
              <a:buAutoNum type="alphaLcParenR"/>
            </a:pPr>
            <a:r>
              <a:rPr lang="en-US" dirty="0">
                <a:solidFill>
                  <a:schemeClr val="dk1"/>
                </a:solidFill>
              </a:rPr>
              <a:t>Runs on live, up-to-date data with no SQL changes</a:t>
            </a:r>
            <a:endParaRPr dirty="0">
              <a:solidFill>
                <a:schemeClr val="dk1"/>
              </a:solidFill>
            </a:endParaRPr>
          </a:p>
          <a:p>
            <a:pPr marL="914400" lvl="1" indent="-317500" algn="l" rtl="0">
              <a:spcBef>
                <a:spcPts val="0"/>
              </a:spcBef>
              <a:spcAft>
                <a:spcPts val="0"/>
              </a:spcAft>
              <a:buClr>
                <a:schemeClr val="dk1"/>
              </a:buClr>
              <a:buSzPts val="1400"/>
              <a:buAutoNum type="alphaLcParenR"/>
            </a:pPr>
            <a:r>
              <a:rPr lang="en-US" dirty="0">
                <a:solidFill>
                  <a:schemeClr val="dk1"/>
                </a:solidFill>
              </a:rPr>
              <a:t>Eliminates manual tuning</a:t>
            </a:r>
            <a:endParaRPr dirty="0">
              <a:solidFill>
                <a:schemeClr val="dk1"/>
              </a:solidFill>
            </a:endParaRPr>
          </a:p>
          <a:p>
            <a:pPr marL="914400" lvl="1" indent="-317500" algn="l" rtl="0">
              <a:spcBef>
                <a:spcPts val="0"/>
              </a:spcBef>
              <a:spcAft>
                <a:spcPts val="0"/>
              </a:spcAft>
              <a:buClr>
                <a:schemeClr val="dk1"/>
              </a:buClr>
              <a:buSzPts val="1400"/>
              <a:buAutoNum type="alphaLcParenR"/>
            </a:pPr>
            <a:r>
              <a:rPr lang="en-US" dirty="0">
                <a:solidFill>
                  <a:schemeClr val="dk1"/>
                </a:solidFill>
              </a:rPr>
              <a:t>Delivers sub-second queries</a:t>
            </a:r>
            <a:endParaRPr dirty="0">
              <a:solidFill>
                <a:schemeClr val="dk1"/>
              </a:solidFill>
            </a:endParaRPr>
          </a:p>
          <a:p>
            <a:pPr marL="914400" lvl="1" indent="-317500" algn="l" rtl="0">
              <a:spcBef>
                <a:spcPts val="0"/>
              </a:spcBef>
              <a:spcAft>
                <a:spcPts val="0"/>
              </a:spcAft>
              <a:buClr>
                <a:schemeClr val="dk1"/>
              </a:buClr>
              <a:buSzPts val="1400"/>
              <a:buAutoNum type="alphaLcParenR"/>
            </a:pPr>
            <a:r>
              <a:rPr lang="en-US" dirty="0">
                <a:solidFill>
                  <a:schemeClr val="dk1"/>
                </a:solidFill>
              </a:rPr>
              <a:t>Reduces compute costs</a:t>
            </a:r>
            <a:endParaRPr dirty="0">
              <a:solidFill>
                <a:schemeClr val="dk1"/>
              </a:solidFill>
            </a:endParaRPr>
          </a:p>
          <a:p>
            <a:pPr marL="457200" lvl="0" indent="-317500" algn="l" rtl="0">
              <a:spcBef>
                <a:spcPts val="0"/>
              </a:spcBef>
              <a:spcAft>
                <a:spcPts val="0"/>
              </a:spcAft>
              <a:buClr>
                <a:schemeClr val="dk1"/>
              </a:buClr>
              <a:buSzPts val="1400"/>
              <a:buAutoNum type="arabicParenR"/>
            </a:pPr>
            <a:r>
              <a:rPr lang="en-US" dirty="0">
                <a:solidFill>
                  <a:schemeClr val="dk1"/>
                </a:solidFill>
              </a:rPr>
              <a:t>Centralized, Governed Data Sets for AI </a:t>
            </a:r>
            <a:endParaRPr dirty="0">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en-US" dirty="0">
                <a:solidFill>
                  <a:schemeClr val="dk1"/>
                </a:solidFill>
              </a:rPr>
              <a:t>Simplifies creation of governed AI-ready datasets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b="1" dirty="0">
                <a:solidFill>
                  <a:schemeClr val="dk1"/>
                </a:solidFill>
              </a:rPr>
              <a:t>Results</a:t>
            </a:r>
            <a:endParaRPr b="1"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What took months now takes minutes</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Data definitions/discovery is self service</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Access is self service</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Performance is self service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3621649810e_0_2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3621649810e_0_25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Let me show you how </a:t>
            </a:r>
            <a:r>
              <a:rPr lang="en-US" dirty="0" err="1">
                <a:solidFill>
                  <a:schemeClr val="dk1"/>
                </a:solidFill>
              </a:rPr>
              <a:t>Dremio</a:t>
            </a:r>
            <a:r>
              <a:rPr lang="en-US" dirty="0">
                <a:solidFill>
                  <a:schemeClr val="dk1"/>
                </a:solidFill>
              </a:rPr>
              <a:t> directly addresses the data challenges we've discussed through three powerful capabilities designed to accelerate your AI journey while eliminating traditional bottlenecks.</a:t>
            </a:r>
            <a:endParaRPr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dirty="0">
                <a:solidFill>
                  <a:schemeClr val="dk1"/>
                </a:solidFill>
              </a:rPr>
              <a:t>Autonomous Performance:</a:t>
            </a:r>
            <a:r>
              <a:rPr lang="en-US" dirty="0">
                <a:solidFill>
                  <a:schemeClr val="dk1"/>
                </a:solidFill>
              </a:rPr>
              <a:t> With </a:t>
            </a:r>
            <a:r>
              <a:rPr lang="en-US" dirty="0" err="1">
                <a:solidFill>
                  <a:schemeClr val="dk1"/>
                </a:solidFill>
              </a:rPr>
              <a:t>Dremio</a:t>
            </a:r>
            <a:r>
              <a:rPr lang="en-US" dirty="0">
                <a:solidFill>
                  <a:schemeClr val="dk1"/>
                </a:solidFill>
              </a:rPr>
              <a:t>, you can focus on AI, not data engineering. We replace manual partitions, pipelines, and transformations with intelligent performance management. </a:t>
            </a:r>
            <a:r>
              <a:rPr lang="en-US" dirty="0" err="1">
                <a:solidFill>
                  <a:schemeClr val="dk1"/>
                </a:solidFill>
              </a:rPr>
              <a:t>Dremio's</a:t>
            </a:r>
            <a:r>
              <a:rPr lang="en-US" dirty="0">
                <a:solidFill>
                  <a:schemeClr val="dk1"/>
                </a:solidFill>
              </a:rPr>
              <a:t> Autonomous Reflections eliminate manual silver and gold tiers, while our Iceberg Clustering removes the burden of manual partitioning. </a:t>
            </a:r>
            <a:r>
              <a:rPr lang="en-US" dirty="0" err="1">
                <a:solidFill>
                  <a:schemeClr val="dk1"/>
                </a:solidFill>
              </a:rPr>
              <a:t>Dremio</a:t>
            </a:r>
            <a:r>
              <a:rPr lang="en-US" dirty="0">
                <a:solidFill>
                  <a:schemeClr val="dk1"/>
                </a:solidFill>
              </a:rPr>
              <a:t> delivers Automatic Table Optimization and the fastest Iceberg SQL engine in the market.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dirty="0">
                <a:solidFill>
                  <a:schemeClr val="dk1"/>
                </a:solidFill>
              </a:rPr>
              <a:t>Unified Data:</a:t>
            </a:r>
            <a:r>
              <a:rPr lang="en-US" dirty="0">
                <a:solidFill>
                  <a:schemeClr val="dk1"/>
                </a:solidFill>
              </a:rPr>
              <a:t> With </a:t>
            </a:r>
            <a:r>
              <a:rPr lang="en-US" dirty="0" err="1">
                <a:solidFill>
                  <a:schemeClr val="dk1"/>
                </a:solidFill>
              </a:rPr>
              <a:t>Dremio</a:t>
            </a:r>
            <a:r>
              <a:rPr lang="en-US" dirty="0">
                <a:solidFill>
                  <a:schemeClr val="dk1"/>
                </a:solidFill>
              </a:rPr>
              <a:t>, you unify access to enterprise data for agentic workflows through a lakehouse architecture - no ETL required. </a:t>
            </a:r>
            <a:r>
              <a:rPr lang="en-US" dirty="0" err="1">
                <a:solidFill>
                  <a:schemeClr val="dk1"/>
                </a:solidFill>
              </a:rPr>
              <a:t>Dremio's</a:t>
            </a:r>
            <a:r>
              <a:rPr lang="en-US" dirty="0">
                <a:solidFill>
                  <a:schemeClr val="dk1"/>
                </a:solidFill>
              </a:rPr>
              <a:t> AI-enabled semantic layer provides consistent access across lakes, catalogs, warehouses, and more with advanced query federation. Our virtual data integration approach eliminates traditional ETL pipelines completely.</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dirty="0">
                <a:solidFill>
                  <a:schemeClr val="dk1"/>
                </a:solidFill>
              </a:rPr>
              <a:t>AI-Ready Data Products:</a:t>
            </a:r>
            <a:r>
              <a:rPr lang="en-US" dirty="0">
                <a:solidFill>
                  <a:schemeClr val="dk1"/>
                </a:solidFill>
              </a:rPr>
              <a:t> With </a:t>
            </a:r>
            <a:r>
              <a:rPr lang="en-US" dirty="0" err="1">
                <a:solidFill>
                  <a:schemeClr val="dk1"/>
                </a:solidFill>
              </a:rPr>
              <a:t>Dremio</a:t>
            </a:r>
            <a:r>
              <a:rPr lang="en-US" dirty="0">
                <a:solidFill>
                  <a:schemeClr val="dk1"/>
                </a:solidFill>
              </a:rPr>
              <a:t>, </a:t>
            </a:r>
            <a:r>
              <a:rPr lang="en-US">
                <a:solidFill>
                  <a:schemeClr val="dk1"/>
                </a:solidFill>
              </a:rPr>
              <a:t>you can easily </a:t>
            </a:r>
            <a:r>
              <a:rPr lang="en-US" dirty="0">
                <a:solidFill>
                  <a:schemeClr val="dk1"/>
                </a:solidFill>
              </a:rPr>
              <a:t>discover data and develop curated, governed datasets that drive your AI agents and dashboards. </a:t>
            </a:r>
            <a:r>
              <a:rPr lang="en-US" dirty="0" err="1">
                <a:solidFill>
                  <a:schemeClr val="dk1"/>
                </a:solidFill>
              </a:rPr>
              <a:t>Dremio's</a:t>
            </a:r>
            <a:r>
              <a:rPr lang="en-US" dirty="0">
                <a:solidFill>
                  <a:schemeClr val="dk1"/>
                </a:solidFill>
              </a:rPr>
              <a:t> AI-enabled tools streamline discovery and metadata management with end-to-end experiences for treating data as a product. Our fine-grained RBAC ensures security throughout your data ecosystem.</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Built on open standards as the creators of Apache Polaris and Arrow, </a:t>
            </a:r>
            <a:r>
              <a:rPr lang="en-US" dirty="0" err="1">
                <a:solidFill>
                  <a:schemeClr val="dk1"/>
                </a:solidFill>
              </a:rPr>
              <a:t>Dremio</a:t>
            </a:r>
            <a:r>
              <a:rPr lang="en-US" dirty="0">
                <a:solidFill>
                  <a:schemeClr val="dk1"/>
                </a:solidFill>
              </a:rPr>
              <a:t> provides flexibility, prevents lock-in, and enables community-driven innovation.</a:t>
            </a:r>
            <a:endParaRPr dirty="0">
              <a:solidFill>
                <a:schemeClr val="dk1"/>
              </a:solidFill>
            </a:endParaRPr>
          </a:p>
          <a:p>
            <a:pPr marL="0" lvl="0" indent="0" algn="l" rtl="0">
              <a:spcBef>
                <a:spcPts val="120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3621649810e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0" name="Google Shape;1420;g3621649810e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3621649810e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8" name="Google Shape;1428;g3621649810e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3621649810e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3" name="Google Shape;1443;g3621649810e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3621649810e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1" name="Google Shape;1451;g3621649810e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3621649810e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3621649810e_0_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35f280d155f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g35f280d155f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f280d155f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g35f280d155f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5f280d155f_0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g35f280d155f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 Id="rId6" Type="http://schemas.openxmlformats.org/officeDocument/2006/relationships/image" Target="../media/image68.png"/><Relationship Id="rId5" Type="http://schemas.openxmlformats.org/officeDocument/2006/relationships/image" Target="../media/image63.png"/><Relationship Id="rId4" Type="http://schemas.openxmlformats.org/officeDocument/2006/relationships/image" Target="../media/image7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9.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4.xml"/><Relationship Id="rId4" Type="http://schemas.openxmlformats.org/officeDocument/2006/relationships/image" Target="../media/image4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57.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Page – White 2 1">
  <p:cSld name="TITLE_2_1_2_2_2_2_1">
    <p:bg>
      <p:bgPr>
        <a:blipFill>
          <a:blip r:embed="rId2">
            <a:alphaModFix/>
          </a:blip>
          <a:stretch>
            <a:fillRect/>
          </a:stretch>
        </a:blipFill>
        <a:effectLst/>
      </p:bgPr>
    </p:bg>
    <p:spTree>
      <p:nvGrpSpPr>
        <p:cNvPr id="1" name="Shape 638"/>
        <p:cNvGrpSpPr/>
        <p:nvPr/>
      </p:nvGrpSpPr>
      <p:grpSpPr>
        <a:xfrm>
          <a:off x="0" y="0"/>
          <a:ext cx="0" cy="0"/>
          <a:chOff x="0" y="0"/>
          <a:chExt cx="0" cy="0"/>
        </a:xfrm>
      </p:grpSpPr>
      <p:pic>
        <p:nvPicPr>
          <p:cNvPr id="639" name="Google Shape;639;g3621649810e_0_3474"/>
          <p:cNvPicPr preferRelativeResize="0"/>
          <p:nvPr/>
        </p:nvPicPr>
        <p:blipFill rotWithShape="1">
          <a:blip r:embed="rId3">
            <a:alphaModFix/>
          </a:blip>
          <a:srcRect/>
          <a:stretch/>
        </p:blipFill>
        <p:spPr>
          <a:xfrm>
            <a:off x="-15705" y="7683"/>
            <a:ext cx="18342861" cy="10314432"/>
          </a:xfrm>
          <a:prstGeom prst="rect">
            <a:avLst/>
          </a:prstGeom>
          <a:noFill/>
          <a:ln>
            <a:noFill/>
          </a:ln>
        </p:spPr>
      </p:pic>
      <p:sp>
        <p:nvSpPr>
          <p:cNvPr id="640" name="Google Shape;640;g3621649810e_0_3474"/>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41" name="Google Shape;641;g3621649810e_0_3474"/>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rgbClr val="9E9E9E"/>
                </a:solidFill>
                <a:latin typeface="Inter"/>
                <a:ea typeface="Inter"/>
                <a:cs typeface="Inter"/>
                <a:sym typeface="Inter"/>
              </a:defRPr>
            </a:lvl1pPr>
            <a:lvl2pPr lvl="1" algn="r">
              <a:buNone/>
              <a:defRPr sz="1400">
                <a:solidFill>
                  <a:srgbClr val="9E9E9E"/>
                </a:solidFill>
                <a:latin typeface="Inter"/>
                <a:ea typeface="Inter"/>
                <a:cs typeface="Inter"/>
                <a:sym typeface="Inter"/>
              </a:defRPr>
            </a:lvl2pPr>
            <a:lvl3pPr lvl="2" algn="r">
              <a:buNone/>
              <a:defRPr sz="1400">
                <a:solidFill>
                  <a:srgbClr val="9E9E9E"/>
                </a:solidFill>
                <a:latin typeface="Inter"/>
                <a:ea typeface="Inter"/>
                <a:cs typeface="Inter"/>
                <a:sym typeface="Inter"/>
              </a:defRPr>
            </a:lvl3pPr>
            <a:lvl4pPr lvl="3" algn="r">
              <a:buNone/>
              <a:defRPr sz="1400">
                <a:solidFill>
                  <a:srgbClr val="9E9E9E"/>
                </a:solidFill>
                <a:latin typeface="Inter"/>
                <a:ea typeface="Inter"/>
                <a:cs typeface="Inter"/>
                <a:sym typeface="Inter"/>
              </a:defRPr>
            </a:lvl4pPr>
            <a:lvl5pPr lvl="4" algn="r">
              <a:buNone/>
              <a:defRPr sz="1400">
                <a:solidFill>
                  <a:srgbClr val="9E9E9E"/>
                </a:solidFill>
                <a:latin typeface="Inter"/>
                <a:ea typeface="Inter"/>
                <a:cs typeface="Inter"/>
                <a:sym typeface="Inter"/>
              </a:defRPr>
            </a:lvl5pPr>
            <a:lvl6pPr lvl="5" algn="r">
              <a:buNone/>
              <a:defRPr sz="1400">
                <a:solidFill>
                  <a:srgbClr val="9E9E9E"/>
                </a:solidFill>
                <a:latin typeface="Inter"/>
                <a:ea typeface="Inter"/>
                <a:cs typeface="Inter"/>
                <a:sym typeface="Inter"/>
              </a:defRPr>
            </a:lvl6pPr>
            <a:lvl7pPr lvl="6" algn="r">
              <a:buNone/>
              <a:defRPr sz="1400">
                <a:solidFill>
                  <a:srgbClr val="9E9E9E"/>
                </a:solidFill>
                <a:latin typeface="Inter"/>
                <a:ea typeface="Inter"/>
                <a:cs typeface="Inter"/>
                <a:sym typeface="Inter"/>
              </a:defRPr>
            </a:lvl7pPr>
            <a:lvl8pPr lvl="7" algn="r">
              <a:buNone/>
              <a:defRPr sz="1400">
                <a:solidFill>
                  <a:srgbClr val="9E9E9E"/>
                </a:solidFill>
                <a:latin typeface="Inter"/>
                <a:ea typeface="Inter"/>
                <a:cs typeface="Inter"/>
                <a:sym typeface="Inter"/>
              </a:defRPr>
            </a:lvl8pPr>
            <a:lvl9pPr lvl="8" algn="r">
              <a:buNone/>
              <a:defRPr sz="1400">
                <a:solidFill>
                  <a:srgbClr val="9E9E9E"/>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42" name="Google Shape;642;g3621649810e_0_3474"/>
          <p:cNvSpPr txBox="1">
            <a:spLocks noGrp="1"/>
          </p:cNvSpPr>
          <p:nvPr>
            <p:ph type="body" idx="1"/>
          </p:nvPr>
        </p:nvSpPr>
        <p:spPr>
          <a:xfrm>
            <a:off x="623400" y="2095502"/>
            <a:ext cx="17008200" cy="566400"/>
          </a:xfrm>
          <a:prstGeom prst="rect">
            <a:avLst/>
          </a:prstGeom>
          <a:noFill/>
          <a:ln>
            <a:noFill/>
          </a:ln>
        </p:spPr>
        <p:txBody>
          <a:bodyPr spcFirstLastPara="1" wrap="square" lIns="0" tIns="0" rIns="0" bIns="0" anchor="t" anchorCtr="0">
            <a:spAutoFit/>
          </a:bodyPr>
          <a:lstStyle>
            <a:lvl1pPr marL="457200" marR="0" lvl="0" indent="-406400" algn="l">
              <a:lnSpc>
                <a:spcPct val="115000"/>
              </a:lnSpc>
              <a:spcBef>
                <a:spcPts val="0"/>
              </a:spcBef>
              <a:spcAft>
                <a:spcPts val="0"/>
              </a:spcAft>
              <a:buClr>
                <a:schemeClr val="accent4"/>
              </a:buClr>
              <a:buSzPts val="2800"/>
              <a:buFont typeface="Inter"/>
              <a:buChar char="●"/>
              <a:defRPr sz="4200" b="0" i="0" u="none" strike="noStrike" cap="none">
                <a:solidFill>
                  <a:srgbClr val="05103F"/>
                </a:solidFill>
                <a:latin typeface="Inter"/>
                <a:ea typeface="Inter"/>
                <a:cs typeface="Inter"/>
                <a:sym typeface="Inter"/>
              </a:defRPr>
            </a:lvl1pPr>
            <a:lvl2pPr marL="914400" marR="0" lvl="1"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2pPr>
            <a:lvl3pPr marL="1371600" marR="0" lvl="2"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3pPr>
            <a:lvl4pPr marL="1828800" marR="0" lvl="3"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4pPr>
            <a:lvl5pPr marL="2286000" marR="0" lvl="4"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5pPr>
            <a:lvl6pPr marL="2743200" marR="0" lvl="5"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6pPr>
            <a:lvl7pPr marL="3200400" marR="0" lvl="6"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7pPr>
            <a:lvl8pPr marL="3657600" marR="0" lvl="7"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8pPr>
            <a:lvl9pPr marL="4114800" marR="0" lvl="8" indent="-381000" algn="l">
              <a:lnSpc>
                <a:spcPct val="115000"/>
              </a:lnSpc>
              <a:spcBef>
                <a:spcPts val="3200"/>
              </a:spcBef>
              <a:spcAft>
                <a:spcPts val="3200"/>
              </a:spcAft>
              <a:buClr>
                <a:schemeClr val="accent4"/>
              </a:buClr>
              <a:buSzPts val="2400"/>
              <a:buFont typeface="Inter"/>
              <a:buChar char="■"/>
              <a:defRPr sz="2400" b="0" i="0" u="none" strike="noStrike" cap="none">
                <a:solidFill>
                  <a:schemeClr val="dk1"/>
                </a:solidFill>
                <a:latin typeface="Inter"/>
                <a:ea typeface="Inter"/>
                <a:cs typeface="Inter"/>
                <a:sym typeface="Inter"/>
              </a:defRPr>
            </a:lvl9pPr>
          </a:lstStyle>
          <a:p>
            <a:endParaRPr/>
          </a:p>
        </p:txBody>
      </p:sp>
      <p:pic>
        <p:nvPicPr>
          <p:cNvPr id="643" name="Google Shape;643;g3621649810e_0_3474"/>
          <p:cNvPicPr preferRelativeResize="0"/>
          <p:nvPr/>
        </p:nvPicPr>
        <p:blipFill rotWithShape="1">
          <a:blip r:embed="rId4">
            <a:alphaModFix amt="60000"/>
          </a:blip>
          <a:srcRect t="99" b="99"/>
          <a:stretch/>
        </p:blipFill>
        <p:spPr>
          <a:xfrm>
            <a:off x="623385" y="9728653"/>
            <a:ext cx="1009449" cy="240050"/>
          </a:xfrm>
          <a:prstGeom prst="rect">
            <a:avLst/>
          </a:prstGeom>
          <a:noFill/>
          <a:ln>
            <a:noFill/>
          </a:ln>
        </p:spPr>
      </p:pic>
      <p:grpSp>
        <p:nvGrpSpPr>
          <p:cNvPr id="644" name="Google Shape;644;g3621649810e_0_3474"/>
          <p:cNvGrpSpPr/>
          <p:nvPr/>
        </p:nvGrpSpPr>
        <p:grpSpPr>
          <a:xfrm>
            <a:off x="50" y="3"/>
            <a:ext cx="18287945" cy="73924"/>
            <a:chOff x="0" y="-28575"/>
            <a:chExt cx="2408400" cy="2737908"/>
          </a:xfrm>
        </p:grpSpPr>
        <p:sp>
          <p:nvSpPr>
            <p:cNvPr id="645" name="Google Shape;645;g3621649810e_0_3474"/>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gradFill>
              <a:gsLst>
                <a:gs pos="0">
                  <a:srgbClr val="A2D900"/>
                </a:gs>
                <a:gs pos="57000">
                  <a:schemeClr val="accent2"/>
                </a:gs>
                <a:gs pos="100000">
                  <a:schemeClr val="accent2"/>
                </a:gs>
              </a:gsLst>
              <a:lin ang="0" scaled="0"/>
            </a:gradFill>
            <a:ln>
              <a:noFill/>
            </a:ln>
          </p:spPr>
        </p:sp>
        <p:sp>
          <p:nvSpPr>
            <p:cNvPr id="646" name="Google Shape;646;g3621649810e_0_3474"/>
            <p:cNvSpPr txBox="1"/>
            <p:nvPr/>
          </p:nvSpPr>
          <p:spPr>
            <a:xfrm>
              <a:off x="0" y="-28575"/>
              <a:ext cx="2408400" cy="2737800"/>
            </a:xfrm>
            <a:prstGeom prst="rect">
              <a:avLst/>
            </a:prstGeom>
            <a:gradFill>
              <a:gsLst>
                <a:gs pos="0">
                  <a:srgbClr val="A2D900"/>
                </a:gs>
                <a:gs pos="57000">
                  <a:schemeClr val="accent2"/>
                </a:gs>
                <a:gs pos="100000">
                  <a:schemeClr val="accent2"/>
                </a:gs>
              </a:gsLst>
              <a:lin ang="0" scaled="0"/>
            </a:grad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47" name="Google Shape;647;g3621649810e_0_3474"/>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4400"/>
              <a:buNone/>
              <a:defRPr sz="4400">
                <a:solidFill>
                  <a:schemeClr val="dk1"/>
                </a:solidFill>
              </a:defRPr>
            </a:lvl2pPr>
            <a:lvl3pPr lvl="2">
              <a:spcBef>
                <a:spcPts val="0"/>
              </a:spcBef>
              <a:spcAft>
                <a:spcPts val="0"/>
              </a:spcAft>
              <a:buClr>
                <a:schemeClr val="dk1"/>
              </a:buClr>
              <a:buSzPts val="4400"/>
              <a:buNone/>
              <a:defRPr sz="4400">
                <a:solidFill>
                  <a:schemeClr val="dk1"/>
                </a:solidFill>
              </a:defRPr>
            </a:lvl3pPr>
            <a:lvl4pPr lvl="3">
              <a:spcBef>
                <a:spcPts val="0"/>
              </a:spcBef>
              <a:spcAft>
                <a:spcPts val="0"/>
              </a:spcAft>
              <a:buClr>
                <a:schemeClr val="dk1"/>
              </a:buClr>
              <a:buSzPts val="4400"/>
              <a:buNone/>
              <a:defRPr sz="4400">
                <a:solidFill>
                  <a:schemeClr val="dk1"/>
                </a:solidFill>
              </a:defRPr>
            </a:lvl4pPr>
            <a:lvl5pPr lvl="4">
              <a:spcBef>
                <a:spcPts val="0"/>
              </a:spcBef>
              <a:spcAft>
                <a:spcPts val="0"/>
              </a:spcAft>
              <a:buClr>
                <a:schemeClr val="dk1"/>
              </a:buClr>
              <a:buSzPts val="4400"/>
              <a:buNone/>
              <a:defRPr sz="4400">
                <a:solidFill>
                  <a:schemeClr val="dk1"/>
                </a:solidFill>
              </a:defRPr>
            </a:lvl5pPr>
            <a:lvl6pPr lvl="5">
              <a:spcBef>
                <a:spcPts val="0"/>
              </a:spcBef>
              <a:spcAft>
                <a:spcPts val="0"/>
              </a:spcAft>
              <a:buClr>
                <a:schemeClr val="dk1"/>
              </a:buClr>
              <a:buSzPts val="4400"/>
              <a:buNone/>
              <a:defRPr sz="4400">
                <a:solidFill>
                  <a:schemeClr val="dk1"/>
                </a:solidFill>
              </a:defRPr>
            </a:lvl6pPr>
            <a:lvl7pPr lvl="6">
              <a:spcBef>
                <a:spcPts val="0"/>
              </a:spcBef>
              <a:spcAft>
                <a:spcPts val="0"/>
              </a:spcAft>
              <a:buClr>
                <a:schemeClr val="dk1"/>
              </a:buClr>
              <a:buSzPts val="4400"/>
              <a:buNone/>
              <a:defRPr sz="4400">
                <a:solidFill>
                  <a:schemeClr val="dk1"/>
                </a:solidFill>
              </a:defRPr>
            </a:lvl7pPr>
            <a:lvl8pPr lvl="7">
              <a:spcBef>
                <a:spcPts val="0"/>
              </a:spcBef>
              <a:spcAft>
                <a:spcPts val="0"/>
              </a:spcAft>
              <a:buClr>
                <a:schemeClr val="dk1"/>
              </a:buClr>
              <a:buSzPts val="4400"/>
              <a:buNone/>
              <a:defRPr sz="4400">
                <a:solidFill>
                  <a:schemeClr val="dk1"/>
                </a:solidFill>
              </a:defRPr>
            </a:lvl8pPr>
            <a:lvl9pPr lvl="8">
              <a:spcBef>
                <a:spcPts val="0"/>
              </a:spcBef>
              <a:spcAft>
                <a:spcPts val="0"/>
              </a:spcAft>
              <a:buClr>
                <a:schemeClr val="dk1"/>
              </a:buClr>
              <a:buSzPts val="4400"/>
              <a:buNone/>
              <a:defRPr sz="4400">
                <a:solidFill>
                  <a:schemeClr val="dk1"/>
                </a:solidFil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ustom Layout 2">
  <p:cSld name="CUSTOM_7">
    <p:spTree>
      <p:nvGrpSpPr>
        <p:cNvPr id="1" name="Shape 648"/>
        <p:cNvGrpSpPr/>
        <p:nvPr/>
      </p:nvGrpSpPr>
      <p:grpSpPr>
        <a:xfrm>
          <a:off x="0" y="0"/>
          <a:ext cx="0" cy="0"/>
          <a:chOff x="0" y="0"/>
          <a:chExt cx="0" cy="0"/>
        </a:xfrm>
      </p:grpSpPr>
      <p:pic>
        <p:nvPicPr>
          <p:cNvPr id="649" name="Google Shape;649;g3621649810e_0_3484"/>
          <p:cNvPicPr preferRelativeResize="0"/>
          <p:nvPr/>
        </p:nvPicPr>
        <p:blipFill rotWithShape="1">
          <a:blip r:embed="rId2">
            <a:alphaModFix/>
          </a:blip>
          <a:srcRect/>
          <a:stretch/>
        </p:blipFill>
        <p:spPr>
          <a:xfrm>
            <a:off x="-15705" y="7683"/>
            <a:ext cx="18342861" cy="10314432"/>
          </a:xfrm>
          <a:prstGeom prst="rect">
            <a:avLst/>
          </a:prstGeom>
          <a:noFill/>
          <a:ln>
            <a:noFill/>
          </a:ln>
        </p:spPr>
      </p:pic>
      <p:pic>
        <p:nvPicPr>
          <p:cNvPr id="650" name="Google Shape;650;g3621649810e_0_3484"/>
          <p:cNvPicPr preferRelativeResize="0"/>
          <p:nvPr/>
        </p:nvPicPr>
        <p:blipFill>
          <a:blip r:embed="rId3">
            <a:alphaModFix/>
          </a:blip>
          <a:stretch>
            <a:fillRect/>
          </a:stretch>
        </p:blipFill>
        <p:spPr>
          <a:xfrm>
            <a:off x="-16500" y="-16400"/>
            <a:ext cx="18342851" cy="1516200"/>
          </a:xfrm>
          <a:prstGeom prst="rect">
            <a:avLst/>
          </a:prstGeom>
          <a:noFill/>
          <a:ln>
            <a:noFill/>
          </a:ln>
        </p:spPr>
      </p:pic>
      <p:sp>
        <p:nvSpPr>
          <p:cNvPr id="651" name="Google Shape;651;g3621649810e_0_3484"/>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52" name="Google Shape;652;g3621649810e_0_3484"/>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rgbClr val="9E9E9E"/>
                </a:solidFill>
                <a:latin typeface="Inter"/>
                <a:ea typeface="Inter"/>
                <a:cs typeface="Inter"/>
                <a:sym typeface="Inter"/>
              </a:defRPr>
            </a:lvl1pPr>
            <a:lvl2pPr lvl="1" algn="r">
              <a:buNone/>
              <a:defRPr sz="1400">
                <a:solidFill>
                  <a:srgbClr val="9E9E9E"/>
                </a:solidFill>
                <a:latin typeface="Inter"/>
                <a:ea typeface="Inter"/>
                <a:cs typeface="Inter"/>
                <a:sym typeface="Inter"/>
              </a:defRPr>
            </a:lvl2pPr>
            <a:lvl3pPr lvl="2" algn="r">
              <a:buNone/>
              <a:defRPr sz="1400">
                <a:solidFill>
                  <a:srgbClr val="9E9E9E"/>
                </a:solidFill>
                <a:latin typeface="Inter"/>
                <a:ea typeface="Inter"/>
                <a:cs typeface="Inter"/>
                <a:sym typeface="Inter"/>
              </a:defRPr>
            </a:lvl3pPr>
            <a:lvl4pPr lvl="3" algn="r">
              <a:buNone/>
              <a:defRPr sz="1400">
                <a:solidFill>
                  <a:srgbClr val="9E9E9E"/>
                </a:solidFill>
                <a:latin typeface="Inter"/>
                <a:ea typeface="Inter"/>
                <a:cs typeface="Inter"/>
                <a:sym typeface="Inter"/>
              </a:defRPr>
            </a:lvl4pPr>
            <a:lvl5pPr lvl="4" algn="r">
              <a:buNone/>
              <a:defRPr sz="1400">
                <a:solidFill>
                  <a:srgbClr val="9E9E9E"/>
                </a:solidFill>
                <a:latin typeface="Inter"/>
                <a:ea typeface="Inter"/>
                <a:cs typeface="Inter"/>
                <a:sym typeface="Inter"/>
              </a:defRPr>
            </a:lvl5pPr>
            <a:lvl6pPr lvl="5" algn="r">
              <a:buNone/>
              <a:defRPr sz="1400">
                <a:solidFill>
                  <a:srgbClr val="9E9E9E"/>
                </a:solidFill>
                <a:latin typeface="Inter"/>
                <a:ea typeface="Inter"/>
                <a:cs typeface="Inter"/>
                <a:sym typeface="Inter"/>
              </a:defRPr>
            </a:lvl6pPr>
            <a:lvl7pPr lvl="6" algn="r">
              <a:buNone/>
              <a:defRPr sz="1400">
                <a:solidFill>
                  <a:srgbClr val="9E9E9E"/>
                </a:solidFill>
                <a:latin typeface="Inter"/>
                <a:ea typeface="Inter"/>
                <a:cs typeface="Inter"/>
                <a:sym typeface="Inter"/>
              </a:defRPr>
            </a:lvl7pPr>
            <a:lvl8pPr lvl="7" algn="r">
              <a:buNone/>
              <a:defRPr sz="1400">
                <a:solidFill>
                  <a:srgbClr val="9E9E9E"/>
                </a:solidFill>
                <a:latin typeface="Inter"/>
                <a:ea typeface="Inter"/>
                <a:cs typeface="Inter"/>
                <a:sym typeface="Inter"/>
              </a:defRPr>
            </a:lvl8pPr>
            <a:lvl9pPr lvl="8" algn="r">
              <a:buNone/>
              <a:defRPr sz="1400">
                <a:solidFill>
                  <a:srgbClr val="9E9E9E"/>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53" name="Google Shape;653;g3621649810e_0_3484"/>
          <p:cNvSpPr txBox="1">
            <a:spLocks noGrp="1"/>
          </p:cNvSpPr>
          <p:nvPr>
            <p:ph type="title"/>
          </p:nvPr>
        </p:nvSpPr>
        <p:spPr>
          <a:xfrm>
            <a:off x="623400" y="3387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a:endParaRPr/>
          </a:p>
        </p:txBody>
      </p:sp>
      <p:sp>
        <p:nvSpPr>
          <p:cNvPr id="654" name="Google Shape;654;g3621649810e_0_3484"/>
          <p:cNvSpPr txBox="1">
            <a:spLocks noGrp="1"/>
          </p:cNvSpPr>
          <p:nvPr>
            <p:ph type="body" idx="1"/>
          </p:nvPr>
        </p:nvSpPr>
        <p:spPr>
          <a:xfrm>
            <a:off x="623400" y="2095502"/>
            <a:ext cx="17008200" cy="566400"/>
          </a:xfrm>
          <a:prstGeom prst="rect">
            <a:avLst/>
          </a:prstGeom>
          <a:noFill/>
          <a:ln>
            <a:noFill/>
          </a:ln>
        </p:spPr>
        <p:txBody>
          <a:bodyPr spcFirstLastPara="1" wrap="square" lIns="0" tIns="0" rIns="0" bIns="0" anchor="t" anchorCtr="0">
            <a:spAutoFit/>
          </a:bodyPr>
          <a:lstStyle>
            <a:lvl1pPr marL="457200" marR="0" lvl="0" indent="-406400" algn="l">
              <a:lnSpc>
                <a:spcPct val="115000"/>
              </a:lnSpc>
              <a:spcBef>
                <a:spcPts val="0"/>
              </a:spcBef>
              <a:spcAft>
                <a:spcPts val="0"/>
              </a:spcAft>
              <a:buClr>
                <a:schemeClr val="accent4"/>
              </a:buClr>
              <a:buSzPts val="2800"/>
              <a:buFont typeface="Inter"/>
              <a:buChar char="●"/>
              <a:defRPr sz="4200" b="0" i="0" u="none" strike="noStrike" cap="none">
                <a:solidFill>
                  <a:srgbClr val="05103F"/>
                </a:solidFill>
                <a:latin typeface="Inter"/>
                <a:ea typeface="Inter"/>
                <a:cs typeface="Inter"/>
                <a:sym typeface="Inter"/>
              </a:defRPr>
            </a:lvl1pPr>
            <a:lvl2pPr marL="914400" marR="0" lvl="1"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2pPr>
            <a:lvl3pPr marL="1371600" marR="0" lvl="2"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3pPr>
            <a:lvl4pPr marL="1828800" marR="0" lvl="3"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4pPr>
            <a:lvl5pPr marL="2286000" marR="0" lvl="4"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5pPr>
            <a:lvl6pPr marL="2743200" marR="0" lvl="5"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6pPr>
            <a:lvl7pPr marL="3200400" marR="0" lvl="6"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7pPr>
            <a:lvl8pPr marL="3657600" marR="0" lvl="7"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8pPr>
            <a:lvl9pPr marL="4114800" marR="0" lvl="8" indent="-381000" algn="l">
              <a:lnSpc>
                <a:spcPct val="115000"/>
              </a:lnSpc>
              <a:spcBef>
                <a:spcPts val="3200"/>
              </a:spcBef>
              <a:spcAft>
                <a:spcPts val="3200"/>
              </a:spcAft>
              <a:buClr>
                <a:schemeClr val="accent4"/>
              </a:buClr>
              <a:buSzPts val="2400"/>
              <a:buFont typeface="Inter"/>
              <a:buChar char="■"/>
              <a:defRPr sz="2400" b="0" i="0" u="none" strike="noStrike" cap="none">
                <a:solidFill>
                  <a:schemeClr val="dk1"/>
                </a:solidFill>
                <a:latin typeface="Inter"/>
                <a:ea typeface="Inter"/>
                <a:cs typeface="Inter"/>
                <a:sym typeface="Inter"/>
              </a:defRPr>
            </a:lvl9pPr>
          </a:lstStyle>
          <a:p>
            <a:endParaRPr/>
          </a:p>
        </p:txBody>
      </p:sp>
      <p:pic>
        <p:nvPicPr>
          <p:cNvPr id="655" name="Google Shape;655;g3621649810e_0_3484"/>
          <p:cNvPicPr preferRelativeResize="0"/>
          <p:nvPr/>
        </p:nvPicPr>
        <p:blipFill rotWithShape="1">
          <a:blip r:embed="rId4">
            <a:alphaModFix amt="60000"/>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eal Burst">
  <p:cSld name="TITLE_ONLY_1_1_1_1_1_1_1_1_1_1_1">
    <p:bg>
      <p:bgPr>
        <a:blipFill>
          <a:blip r:embed="rId2">
            <a:alphaModFix/>
          </a:blip>
          <a:stretch>
            <a:fillRect/>
          </a:stretch>
        </a:blipFill>
        <a:effectLst/>
      </p:bgPr>
    </p:bg>
    <p:spTree>
      <p:nvGrpSpPr>
        <p:cNvPr id="1" name="Shape 656"/>
        <p:cNvGrpSpPr/>
        <p:nvPr/>
      </p:nvGrpSpPr>
      <p:grpSpPr>
        <a:xfrm>
          <a:off x="0" y="0"/>
          <a:ext cx="0" cy="0"/>
          <a:chOff x="0" y="0"/>
          <a:chExt cx="0" cy="0"/>
        </a:xfrm>
      </p:grpSpPr>
      <p:sp>
        <p:nvSpPr>
          <p:cNvPr id="657" name="Google Shape;657;g3621649810e_0_3492"/>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58" name="Google Shape;658;g3621649810e_0_3492"/>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eal Burst 2">
  <p:cSld name="TITLE_ONLY_1_1_1_1_1_1_1_1_1_1_1_2">
    <p:bg>
      <p:bgPr>
        <a:blipFill>
          <a:blip r:embed="rId2">
            <a:alphaModFix/>
          </a:blip>
          <a:stretch>
            <a:fillRect/>
          </a:stretch>
        </a:blipFill>
        <a:effectLst/>
      </p:bgPr>
    </p:bg>
    <p:spTree>
      <p:nvGrpSpPr>
        <p:cNvPr id="1" name="Shape 659"/>
        <p:cNvGrpSpPr/>
        <p:nvPr/>
      </p:nvGrpSpPr>
      <p:grpSpPr>
        <a:xfrm>
          <a:off x="0" y="0"/>
          <a:ext cx="0" cy="0"/>
          <a:chOff x="0" y="0"/>
          <a:chExt cx="0" cy="0"/>
        </a:xfrm>
      </p:grpSpPr>
      <p:sp>
        <p:nvSpPr>
          <p:cNvPr id="660" name="Google Shape;660;g3621649810e_0_3495"/>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61" name="Google Shape;661;g3621649810e_0_3495"/>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eal Burst 1">
  <p:cSld name="TITLE_ONLY_1_1_1_1_1_1_1_1_1_1_1_1">
    <p:bg>
      <p:bgPr>
        <a:blipFill>
          <a:blip r:embed="rId2">
            <a:alphaModFix/>
          </a:blip>
          <a:stretch>
            <a:fillRect/>
          </a:stretch>
        </a:blipFill>
        <a:effectLst/>
      </p:bgPr>
    </p:bg>
    <p:spTree>
      <p:nvGrpSpPr>
        <p:cNvPr id="1" name="Shape 662"/>
        <p:cNvGrpSpPr/>
        <p:nvPr/>
      </p:nvGrpSpPr>
      <p:grpSpPr>
        <a:xfrm>
          <a:off x="0" y="0"/>
          <a:ext cx="0" cy="0"/>
          <a:chOff x="0" y="0"/>
          <a:chExt cx="0" cy="0"/>
        </a:xfrm>
      </p:grpSpPr>
      <p:sp>
        <p:nvSpPr>
          <p:cNvPr id="663" name="Google Shape;663;g3621649810e_0_3498"/>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64" name="Google Shape;664;g3621649810e_0_3498"/>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Violet Burst 1">
  <p:cSld name="TITLE_ONLY_1_1_1_1_1_1_1_1_1_1_1_1_1">
    <p:bg>
      <p:bgPr>
        <a:blipFill>
          <a:blip r:embed="rId2">
            <a:alphaModFix/>
          </a:blip>
          <a:stretch>
            <a:fillRect/>
          </a:stretch>
        </a:blipFill>
        <a:effectLst/>
      </p:bgPr>
    </p:bg>
    <p:spTree>
      <p:nvGrpSpPr>
        <p:cNvPr id="1" name="Shape 665"/>
        <p:cNvGrpSpPr/>
        <p:nvPr/>
      </p:nvGrpSpPr>
      <p:grpSpPr>
        <a:xfrm>
          <a:off x="0" y="0"/>
          <a:ext cx="0" cy="0"/>
          <a:chOff x="0" y="0"/>
          <a:chExt cx="0" cy="0"/>
        </a:xfrm>
      </p:grpSpPr>
      <p:sp>
        <p:nvSpPr>
          <p:cNvPr id="666" name="Google Shape;666;g3621649810e_0_3501"/>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67" name="Google Shape;667;g3621649810e_0_3501"/>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ack / Section">
  <p:cSld name="DEFAULT">
    <p:bg>
      <p:bgPr>
        <a:solidFill>
          <a:srgbClr val="000000"/>
        </a:solidFill>
        <a:effectLst/>
      </p:bgPr>
    </p:bg>
    <p:spTree>
      <p:nvGrpSpPr>
        <p:cNvPr id="1" name="Shape 668"/>
        <p:cNvGrpSpPr/>
        <p:nvPr/>
      </p:nvGrpSpPr>
      <p:grpSpPr>
        <a:xfrm>
          <a:off x="0" y="0"/>
          <a:ext cx="0" cy="0"/>
          <a:chOff x="0" y="0"/>
          <a:chExt cx="0" cy="0"/>
        </a:xfrm>
      </p:grpSpPr>
      <p:sp>
        <p:nvSpPr>
          <p:cNvPr id="669" name="Google Shape;669;g3621649810e_0_3504"/>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Medium"/>
                <a:ea typeface="Inter Medium"/>
                <a:cs typeface="Inter Medium"/>
                <a:sym typeface="Inter Medium"/>
              </a:defRPr>
            </a:lvl1pPr>
            <a:lvl2pPr lvl="1" algn="r">
              <a:buNone/>
              <a:defRPr sz="1400">
                <a:solidFill>
                  <a:schemeClr val="lt1"/>
                </a:solidFill>
                <a:latin typeface="Inter Medium"/>
                <a:ea typeface="Inter Medium"/>
                <a:cs typeface="Inter Medium"/>
                <a:sym typeface="Inter Medium"/>
              </a:defRPr>
            </a:lvl2pPr>
            <a:lvl3pPr lvl="2" algn="r">
              <a:buNone/>
              <a:defRPr sz="1400">
                <a:solidFill>
                  <a:schemeClr val="lt1"/>
                </a:solidFill>
                <a:latin typeface="Inter Medium"/>
                <a:ea typeface="Inter Medium"/>
                <a:cs typeface="Inter Medium"/>
                <a:sym typeface="Inter Medium"/>
              </a:defRPr>
            </a:lvl3pPr>
            <a:lvl4pPr lvl="3" algn="r">
              <a:buNone/>
              <a:defRPr sz="1400">
                <a:solidFill>
                  <a:schemeClr val="lt1"/>
                </a:solidFill>
                <a:latin typeface="Inter Medium"/>
                <a:ea typeface="Inter Medium"/>
                <a:cs typeface="Inter Medium"/>
                <a:sym typeface="Inter Medium"/>
              </a:defRPr>
            </a:lvl4pPr>
            <a:lvl5pPr lvl="4" algn="r">
              <a:buNone/>
              <a:defRPr sz="1400">
                <a:solidFill>
                  <a:schemeClr val="lt1"/>
                </a:solidFill>
                <a:latin typeface="Inter Medium"/>
                <a:ea typeface="Inter Medium"/>
                <a:cs typeface="Inter Medium"/>
                <a:sym typeface="Inter Medium"/>
              </a:defRPr>
            </a:lvl5pPr>
            <a:lvl6pPr lvl="5" algn="r">
              <a:buNone/>
              <a:defRPr sz="1400">
                <a:solidFill>
                  <a:schemeClr val="lt1"/>
                </a:solidFill>
                <a:latin typeface="Inter Medium"/>
                <a:ea typeface="Inter Medium"/>
                <a:cs typeface="Inter Medium"/>
                <a:sym typeface="Inter Medium"/>
              </a:defRPr>
            </a:lvl6pPr>
            <a:lvl7pPr lvl="6" algn="r">
              <a:buNone/>
              <a:defRPr sz="1400">
                <a:solidFill>
                  <a:schemeClr val="lt1"/>
                </a:solidFill>
                <a:latin typeface="Inter Medium"/>
                <a:ea typeface="Inter Medium"/>
                <a:cs typeface="Inter Medium"/>
                <a:sym typeface="Inter Medium"/>
              </a:defRPr>
            </a:lvl7pPr>
            <a:lvl8pPr lvl="7" algn="r">
              <a:buNone/>
              <a:defRPr sz="1400">
                <a:solidFill>
                  <a:schemeClr val="lt1"/>
                </a:solidFill>
                <a:latin typeface="Inter Medium"/>
                <a:ea typeface="Inter Medium"/>
                <a:cs typeface="Inter Medium"/>
                <a:sym typeface="Inter Medium"/>
              </a:defRPr>
            </a:lvl8pPr>
            <a:lvl9pPr lvl="8" algn="r">
              <a:buNone/>
              <a:defRPr sz="1400">
                <a:solidFill>
                  <a:schemeClr val="lt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US"/>
              <a:t>‹#›</a:t>
            </a:fld>
            <a:endParaRPr/>
          </a:p>
        </p:txBody>
      </p:sp>
      <p:sp>
        <p:nvSpPr>
          <p:cNvPr id="670" name="Google Shape;670;g3621649810e_0_3504"/>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rgbClr val="9E9E9E"/>
                </a:solidFill>
                <a:latin typeface="Inter"/>
                <a:ea typeface="Inter"/>
                <a:cs typeface="Inter"/>
                <a:sym typeface="Inter"/>
              </a:defRPr>
            </a:lvl1pPr>
            <a:lvl2pPr lvl="1" algn="r">
              <a:buNone/>
              <a:defRPr sz="1400">
                <a:solidFill>
                  <a:srgbClr val="9E9E9E"/>
                </a:solidFill>
                <a:latin typeface="Inter"/>
                <a:ea typeface="Inter"/>
                <a:cs typeface="Inter"/>
                <a:sym typeface="Inter"/>
              </a:defRPr>
            </a:lvl2pPr>
            <a:lvl3pPr lvl="2" algn="r">
              <a:buNone/>
              <a:defRPr sz="1400">
                <a:solidFill>
                  <a:srgbClr val="9E9E9E"/>
                </a:solidFill>
                <a:latin typeface="Inter"/>
                <a:ea typeface="Inter"/>
                <a:cs typeface="Inter"/>
                <a:sym typeface="Inter"/>
              </a:defRPr>
            </a:lvl3pPr>
            <a:lvl4pPr lvl="3" algn="r">
              <a:buNone/>
              <a:defRPr sz="1400">
                <a:solidFill>
                  <a:srgbClr val="9E9E9E"/>
                </a:solidFill>
                <a:latin typeface="Inter"/>
                <a:ea typeface="Inter"/>
                <a:cs typeface="Inter"/>
                <a:sym typeface="Inter"/>
              </a:defRPr>
            </a:lvl4pPr>
            <a:lvl5pPr lvl="4" algn="r">
              <a:buNone/>
              <a:defRPr sz="1400">
                <a:solidFill>
                  <a:srgbClr val="9E9E9E"/>
                </a:solidFill>
                <a:latin typeface="Inter"/>
                <a:ea typeface="Inter"/>
                <a:cs typeface="Inter"/>
                <a:sym typeface="Inter"/>
              </a:defRPr>
            </a:lvl5pPr>
            <a:lvl6pPr lvl="5" algn="r">
              <a:buNone/>
              <a:defRPr sz="1400">
                <a:solidFill>
                  <a:srgbClr val="9E9E9E"/>
                </a:solidFill>
                <a:latin typeface="Inter"/>
                <a:ea typeface="Inter"/>
                <a:cs typeface="Inter"/>
                <a:sym typeface="Inter"/>
              </a:defRPr>
            </a:lvl6pPr>
            <a:lvl7pPr lvl="6" algn="r">
              <a:buNone/>
              <a:defRPr sz="1400">
                <a:solidFill>
                  <a:srgbClr val="9E9E9E"/>
                </a:solidFill>
                <a:latin typeface="Inter"/>
                <a:ea typeface="Inter"/>
                <a:cs typeface="Inter"/>
                <a:sym typeface="Inter"/>
              </a:defRPr>
            </a:lvl7pPr>
            <a:lvl8pPr lvl="7" algn="r">
              <a:buNone/>
              <a:defRPr sz="1400">
                <a:solidFill>
                  <a:srgbClr val="9E9E9E"/>
                </a:solidFill>
                <a:latin typeface="Inter"/>
                <a:ea typeface="Inter"/>
                <a:cs typeface="Inter"/>
                <a:sym typeface="Inter"/>
              </a:defRPr>
            </a:lvl8pPr>
            <a:lvl9pPr lvl="8" algn="r">
              <a:buNone/>
              <a:defRPr sz="1400">
                <a:solidFill>
                  <a:srgbClr val="9E9E9E"/>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671" name="Google Shape;671;g3621649810e_0_3504"/>
          <p:cNvPicPr preferRelativeResize="0"/>
          <p:nvPr/>
        </p:nvPicPr>
        <p:blipFill rotWithShape="1">
          <a:blip r:embed="rId2">
            <a:alphaModFix amt="41000"/>
          </a:blip>
          <a:srcRect t="99" b="99"/>
          <a:stretch/>
        </p:blipFill>
        <p:spPr>
          <a:xfrm>
            <a:off x="623385" y="9728653"/>
            <a:ext cx="1009449" cy="240050"/>
          </a:xfrm>
          <a:prstGeom prst="rect">
            <a:avLst/>
          </a:prstGeom>
          <a:noFill/>
          <a:ln>
            <a:noFill/>
          </a:ln>
        </p:spPr>
      </p:pic>
      <p:sp>
        <p:nvSpPr>
          <p:cNvPr id="672" name="Google Shape;672;g3621649810e_0_3504"/>
          <p:cNvSpPr txBox="1">
            <a:spLocks noGrp="1"/>
          </p:cNvSpPr>
          <p:nvPr>
            <p:ph type="title"/>
          </p:nvPr>
        </p:nvSpPr>
        <p:spPr>
          <a:xfrm>
            <a:off x="623400" y="4727100"/>
            <a:ext cx="17041200" cy="832800"/>
          </a:xfrm>
          <a:prstGeom prst="rect">
            <a:avLst/>
          </a:prstGeom>
        </p:spPr>
        <p:txBody>
          <a:bodyPr spcFirstLastPara="1" wrap="square" lIns="0" tIns="0" rIns="0" bIns="0" anchor="ctr" anchorCtr="0">
            <a:no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eal Burst 2 1">
  <p:cSld name="TITLE_ONLY_1_1_1_1_1_1_1_1_1_1_1_2_1">
    <p:bg>
      <p:bgPr>
        <a:blipFill>
          <a:blip r:embed="rId2">
            <a:alphaModFix/>
          </a:blip>
          <a:stretch>
            <a:fillRect/>
          </a:stretch>
        </a:blipFill>
        <a:effectLst/>
      </p:bgPr>
    </p:bg>
    <p:spTree>
      <p:nvGrpSpPr>
        <p:cNvPr id="1" name="Shape 673"/>
        <p:cNvGrpSpPr/>
        <p:nvPr/>
      </p:nvGrpSpPr>
      <p:grpSpPr>
        <a:xfrm>
          <a:off x="0" y="0"/>
          <a:ext cx="0" cy="0"/>
          <a:chOff x="0" y="0"/>
          <a:chExt cx="0" cy="0"/>
        </a:xfrm>
      </p:grpSpPr>
      <p:sp>
        <p:nvSpPr>
          <p:cNvPr id="674" name="Google Shape;674;g3621649810e_0_3509"/>
          <p:cNvSpPr/>
          <p:nvPr/>
        </p:nvSpPr>
        <p:spPr>
          <a:xfrm>
            <a:off x="-25" y="-25"/>
            <a:ext cx="18288000" cy="10287000"/>
          </a:xfrm>
          <a:prstGeom prst="rect">
            <a:avLst/>
          </a:prstGeom>
          <a:gradFill>
            <a:gsLst>
              <a:gs pos="0">
                <a:srgbClr val="000000">
                  <a:alpha val="71764"/>
                  <a:alpha val="49410"/>
                </a:srgbClr>
              </a:gs>
              <a:gs pos="100000">
                <a:srgbClr val="FFFFFF">
                  <a:alpha val="0"/>
                  <a:alpha val="49410"/>
                </a:srgbClr>
              </a:gs>
            </a:gsLst>
            <a:path path="circle">
              <a:fillToRect l="50000" t="50000" r="50000" b="50000"/>
            </a:path>
            <a:tileRect/>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675" name="Google Shape;675;g3621649810e_0_3509"/>
          <p:cNvSpPr txBox="1">
            <a:spLocks noGrp="1"/>
          </p:cNvSpPr>
          <p:nvPr>
            <p:ph type="sldNum" idx="12"/>
          </p:nvPr>
        </p:nvSpPr>
        <p:spPr>
          <a:xfrm>
            <a:off x="15352363" y="9740982"/>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76" name="Google Shape;676;g3621649810e_0_3509"/>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Page – Green 1 1">
  <p:cSld name="Blank Page – Green 1">
    <p:bg>
      <p:bgPr>
        <a:solidFill>
          <a:srgbClr val="0D2B31"/>
        </a:solidFill>
        <a:effectLst/>
      </p:bgPr>
    </p:bg>
    <p:spTree>
      <p:nvGrpSpPr>
        <p:cNvPr id="1" name="Shape 677"/>
        <p:cNvGrpSpPr/>
        <p:nvPr/>
      </p:nvGrpSpPr>
      <p:grpSpPr>
        <a:xfrm>
          <a:off x="0" y="0"/>
          <a:ext cx="0" cy="0"/>
          <a:chOff x="0" y="0"/>
          <a:chExt cx="0" cy="0"/>
        </a:xfrm>
      </p:grpSpPr>
      <p:pic>
        <p:nvPicPr>
          <p:cNvPr id="678" name="Google Shape;678;g3621649810e_0_3513"/>
          <p:cNvPicPr preferRelativeResize="0"/>
          <p:nvPr/>
        </p:nvPicPr>
        <p:blipFill rotWithShape="1">
          <a:blip r:embed="rId2">
            <a:alphaModFix/>
          </a:blip>
          <a:srcRect t="19" b="9"/>
          <a:stretch/>
        </p:blipFill>
        <p:spPr>
          <a:xfrm>
            <a:off x="-15706" y="-13722"/>
            <a:ext cx="18342861" cy="10314432"/>
          </a:xfrm>
          <a:prstGeom prst="rect">
            <a:avLst/>
          </a:prstGeom>
          <a:noFill/>
          <a:ln>
            <a:noFill/>
          </a:ln>
        </p:spPr>
      </p:pic>
      <p:sp>
        <p:nvSpPr>
          <p:cNvPr id="679" name="Google Shape;679;g3621649810e_0_3513"/>
          <p:cNvSpPr txBox="1">
            <a:spLocks noGrp="1"/>
          </p:cNvSpPr>
          <p:nvPr>
            <p:ph type="sldNum" idx="12"/>
          </p:nvPr>
        </p:nvSpPr>
        <p:spPr>
          <a:xfrm>
            <a:off x="15352362" y="9740982"/>
            <a:ext cx="2494200" cy="215400"/>
          </a:xfrm>
          <a:prstGeom prst="rect">
            <a:avLst/>
          </a:prstGeom>
          <a:noFill/>
          <a:ln>
            <a:noFill/>
          </a:ln>
        </p:spPr>
        <p:txBody>
          <a:bodyPr spcFirstLastPara="1" wrap="square" lIns="0" tIns="0" rIns="0" bIns="0" anchor="ctr" anchorCtr="0">
            <a:spAutoFit/>
          </a:bodyPr>
          <a:lstStyle>
            <a:lvl1pPr marL="0" lvl="0" indent="0" algn="r">
              <a:lnSpc>
                <a:spcPct val="100000"/>
              </a:lnSpc>
              <a:spcBef>
                <a:spcPts val="0"/>
              </a:spcBef>
              <a:spcAft>
                <a:spcPts val="0"/>
              </a:spcAft>
              <a:buSzPts val="1400"/>
              <a:buNone/>
              <a:defRPr sz="1400" b="0" i="0" u="none" strike="noStrike" cap="none">
                <a:solidFill>
                  <a:schemeClr val="lt1"/>
                </a:solidFill>
                <a:latin typeface="Inter Medium"/>
                <a:ea typeface="Inter Medium"/>
                <a:cs typeface="Inter Medium"/>
                <a:sym typeface="Inter Medium"/>
              </a:defRPr>
            </a:lvl1pPr>
            <a:lvl2pPr marL="0" lvl="1" indent="0" algn="r">
              <a:lnSpc>
                <a:spcPct val="100000"/>
              </a:lnSpc>
              <a:spcBef>
                <a:spcPts val="0"/>
              </a:spcBef>
              <a:spcAft>
                <a:spcPts val="0"/>
              </a:spcAft>
              <a:buSzPts val="1400"/>
              <a:buNone/>
              <a:defRPr sz="1400" b="0" i="0" u="none" strike="noStrike" cap="none">
                <a:solidFill>
                  <a:schemeClr val="lt1"/>
                </a:solidFill>
                <a:latin typeface="Inter Medium"/>
                <a:ea typeface="Inter Medium"/>
                <a:cs typeface="Inter Medium"/>
                <a:sym typeface="Inter Medium"/>
              </a:defRPr>
            </a:lvl2pPr>
            <a:lvl3pPr marL="0" lvl="2" indent="0" algn="r">
              <a:lnSpc>
                <a:spcPct val="100000"/>
              </a:lnSpc>
              <a:spcBef>
                <a:spcPts val="0"/>
              </a:spcBef>
              <a:spcAft>
                <a:spcPts val="0"/>
              </a:spcAft>
              <a:buSzPts val="1400"/>
              <a:buNone/>
              <a:defRPr sz="1400" b="0" i="0" u="none" strike="noStrike" cap="none">
                <a:solidFill>
                  <a:schemeClr val="lt1"/>
                </a:solidFill>
                <a:latin typeface="Inter Medium"/>
                <a:ea typeface="Inter Medium"/>
                <a:cs typeface="Inter Medium"/>
                <a:sym typeface="Inter Medium"/>
              </a:defRPr>
            </a:lvl3pPr>
            <a:lvl4pPr marL="0" lvl="3" indent="0" algn="r">
              <a:lnSpc>
                <a:spcPct val="100000"/>
              </a:lnSpc>
              <a:spcBef>
                <a:spcPts val="0"/>
              </a:spcBef>
              <a:spcAft>
                <a:spcPts val="0"/>
              </a:spcAft>
              <a:buSzPts val="1400"/>
              <a:buNone/>
              <a:defRPr sz="1400" b="0" i="0" u="none" strike="noStrike" cap="none">
                <a:solidFill>
                  <a:schemeClr val="lt1"/>
                </a:solidFill>
                <a:latin typeface="Inter Medium"/>
                <a:ea typeface="Inter Medium"/>
                <a:cs typeface="Inter Medium"/>
                <a:sym typeface="Inter Medium"/>
              </a:defRPr>
            </a:lvl4pPr>
            <a:lvl5pPr marL="0" lvl="4" indent="0" algn="r">
              <a:lnSpc>
                <a:spcPct val="100000"/>
              </a:lnSpc>
              <a:spcBef>
                <a:spcPts val="0"/>
              </a:spcBef>
              <a:spcAft>
                <a:spcPts val="0"/>
              </a:spcAft>
              <a:buSzPts val="1400"/>
              <a:buNone/>
              <a:defRPr sz="1400" b="0" i="0" u="none" strike="noStrike" cap="none">
                <a:solidFill>
                  <a:schemeClr val="lt1"/>
                </a:solidFill>
                <a:latin typeface="Inter Medium"/>
                <a:ea typeface="Inter Medium"/>
                <a:cs typeface="Inter Medium"/>
                <a:sym typeface="Inter Medium"/>
              </a:defRPr>
            </a:lvl5pPr>
            <a:lvl6pPr marL="0" lvl="5" indent="0" algn="r">
              <a:lnSpc>
                <a:spcPct val="100000"/>
              </a:lnSpc>
              <a:spcBef>
                <a:spcPts val="0"/>
              </a:spcBef>
              <a:spcAft>
                <a:spcPts val="0"/>
              </a:spcAft>
              <a:buSzPts val="1400"/>
              <a:buNone/>
              <a:defRPr sz="1400" b="0" i="0" u="none" strike="noStrike" cap="none">
                <a:solidFill>
                  <a:schemeClr val="lt1"/>
                </a:solidFill>
                <a:latin typeface="Inter Medium"/>
                <a:ea typeface="Inter Medium"/>
                <a:cs typeface="Inter Medium"/>
                <a:sym typeface="Inter Medium"/>
              </a:defRPr>
            </a:lvl6pPr>
            <a:lvl7pPr marL="0" lvl="6" indent="0" algn="r">
              <a:lnSpc>
                <a:spcPct val="100000"/>
              </a:lnSpc>
              <a:spcBef>
                <a:spcPts val="0"/>
              </a:spcBef>
              <a:spcAft>
                <a:spcPts val="0"/>
              </a:spcAft>
              <a:buSzPts val="1400"/>
              <a:buNone/>
              <a:defRPr sz="1400" b="0" i="0" u="none" strike="noStrike" cap="none">
                <a:solidFill>
                  <a:schemeClr val="lt1"/>
                </a:solidFill>
                <a:latin typeface="Inter Medium"/>
                <a:ea typeface="Inter Medium"/>
                <a:cs typeface="Inter Medium"/>
                <a:sym typeface="Inter Medium"/>
              </a:defRPr>
            </a:lvl7pPr>
            <a:lvl8pPr marL="0" lvl="7" indent="0" algn="r">
              <a:lnSpc>
                <a:spcPct val="100000"/>
              </a:lnSpc>
              <a:spcBef>
                <a:spcPts val="0"/>
              </a:spcBef>
              <a:spcAft>
                <a:spcPts val="0"/>
              </a:spcAft>
              <a:buSzPts val="1400"/>
              <a:buNone/>
              <a:defRPr sz="1400" b="0" i="0" u="none" strike="noStrike" cap="none">
                <a:solidFill>
                  <a:schemeClr val="lt1"/>
                </a:solidFill>
                <a:latin typeface="Inter Medium"/>
                <a:ea typeface="Inter Medium"/>
                <a:cs typeface="Inter Medium"/>
                <a:sym typeface="Inter Medium"/>
              </a:defRPr>
            </a:lvl8pPr>
            <a:lvl9pPr marL="0" lvl="8" indent="0" algn="r">
              <a:lnSpc>
                <a:spcPct val="100000"/>
              </a:lnSpc>
              <a:spcBef>
                <a:spcPts val="0"/>
              </a:spcBef>
              <a:spcAft>
                <a:spcPts val="0"/>
              </a:spcAft>
              <a:buSzPts val="1400"/>
              <a:buNone/>
              <a:defRPr sz="1400" b="0" i="0" u="none" strike="noStrike" cap="none">
                <a:solidFill>
                  <a:schemeClr val="lt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US"/>
              <a:t>‹#›</a:t>
            </a:fld>
            <a:endParaRPr/>
          </a:p>
        </p:txBody>
      </p:sp>
      <p:sp>
        <p:nvSpPr>
          <p:cNvPr id="680" name="Google Shape;680;g3621649810e_0_3513"/>
          <p:cNvSpPr txBox="1">
            <a:spLocks noGrp="1"/>
          </p:cNvSpPr>
          <p:nvPr>
            <p:ph type="title"/>
          </p:nvPr>
        </p:nvSpPr>
        <p:spPr>
          <a:xfrm>
            <a:off x="623400" y="491100"/>
            <a:ext cx="17041200" cy="8328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1pPr>
            <a:lvl2pPr lvl="1" algn="l">
              <a:lnSpc>
                <a:spcPct val="100000"/>
              </a:lnSpc>
              <a:spcBef>
                <a:spcPts val="0"/>
              </a:spcBef>
              <a:spcAft>
                <a:spcPts val="0"/>
              </a:spcAft>
              <a:buClr>
                <a:schemeClr val="accent4"/>
              </a:buClr>
              <a:buSzPts val="4400"/>
              <a:buNone/>
              <a:defRPr sz="4400">
                <a:solidFill>
                  <a:schemeClr val="accent4"/>
                </a:solidFill>
              </a:defRPr>
            </a:lvl2pPr>
            <a:lvl3pPr lvl="2" algn="l">
              <a:lnSpc>
                <a:spcPct val="100000"/>
              </a:lnSpc>
              <a:spcBef>
                <a:spcPts val="0"/>
              </a:spcBef>
              <a:spcAft>
                <a:spcPts val="0"/>
              </a:spcAft>
              <a:buClr>
                <a:schemeClr val="accent4"/>
              </a:buClr>
              <a:buSzPts val="4400"/>
              <a:buNone/>
              <a:defRPr sz="4400">
                <a:solidFill>
                  <a:schemeClr val="accent4"/>
                </a:solidFill>
              </a:defRPr>
            </a:lvl3pPr>
            <a:lvl4pPr lvl="3" algn="l">
              <a:lnSpc>
                <a:spcPct val="100000"/>
              </a:lnSpc>
              <a:spcBef>
                <a:spcPts val="0"/>
              </a:spcBef>
              <a:spcAft>
                <a:spcPts val="0"/>
              </a:spcAft>
              <a:buClr>
                <a:schemeClr val="accent4"/>
              </a:buClr>
              <a:buSzPts val="4400"/>
              <a:buNone/>
              <a:defRPr sz="4400">
                <a:solidFill>
                  <a:schemeClr val="accent4"/>
                </a:solidFill>
              </a:defRPr>
            </a:lvl4pPr>
            <a:lvl5pPr lvl="4" algn="l">
              <a:lnSpc>
                <a:spcPct val="100000"/>
              </a:lnSpc>
              <a:spcBef>
                <a:spcPts val="0"/>
              </a:spcBef>
              <a:spcAft>
                <a:spcPts val="0"/>
              </a:spcAft>
              <a:buClr>
                <a:schemeClr val="accent4"/>
              </a:buClr>
              <a:buSzPts val="4400"/>
              <a:buNone/>
              <a:defRPr sz="4400">
                <a:solidFill>
                  <a:schemeClr val="accent4"/>
                </a:solidFill>
              </a:defRPr>
            </a:lvl5pPr>
            <a:lvl6pPr lvl="5" algn="l">
              <a:lnSpc>
                <a:spcPct val="100000"/>
              </a:lnSpc>
              <a:spcBef>
                <a:spcPts val="0"/>
              </a:spcBef>
              <a:spcAft>
                <a:spcPts val="0"/>
              </a:spcAft>
              <a:buClr>
                <a:schemeClr val="accent4"/>
              </a:buClr>
              <a:buSzPts val="4400"/>
              <a:buNone/>
              <a:defRPr sz="4400">
                <a:solidFill>
                  <a:schemeClr val="accent4"/>
                </a:solidFill>
              </a:defRPr>
            </a:lvl6pPr>
            <a:lvl7pPr lvl="6" algn="l">
              <a:lnSpc>
                <a:spcPct val="100000"/>
              </a:lnSpc>
              <a:spcBef>
                <a:spcPts val="0"/>
              </a:spcBef>
              <a:spcAft>
                <a:spcPts val="0"/>
              </a:spcAft>
              <a:buClr>
                <a:schemeClr val="accent4"/>
              </a:buClr>
              <a:buSzPts val="4400"/>
              <a:buNone/>
              <a:defRPr sz="4400">
                <a:solidFill>
                  <a:schemeClr val="accent4"/>
                </a:solidFill>
              </a:defRPr>
            </a:lvl7pPr>
            <a:lvl8pPr lvl="7" algn="l">
              <a:lnSpc>
                <a:spcPct val="100000"/>
              </a:lnSpc>
              <a:spcBef>
                <a:spcPts val="0"/>
              </a:spcBef>
              <a:spcAft>
                <a:spcPts val="0"/>
              </a:spcAft>
              <a:buClr>
                <a:schemeClr val="accent4"/>
              </a:buClr>
              <a:buSzPts val="4400"/>
              <a:buNone/>
              <a:defRPr sz="4400">
                <a:solidFill>
                  <a:schemeClr val="accent4"/>
                </a:solidFill>
              </a:defRPr>
            </a:lvl8pPr>
            <a:lvl9pPr lvl="8" algn="l">
              <a:lnSpc>
                <a:spcPct val="100000"/>
              </a:lnSpc>
              <a:spcBef>
                <a:spcPts val="0"/>
              </a:spcBef>
              <a:spcAft>
                <a:spcPts val="0"/>
              </a:spcAft>
              <a:buClr>
                <a:schemeClr val="accent4"/>
              </a:buClr>
              <a:buSzPts val="4400"/>
              <a:buNone/>
              <a:defRPr sz="4400">
                <a:solidFill>
                  <a:schemeClr val="accent4"/>
                </a:solidFill>
              </a:defRPr>
            </a:lvl9pPr>
          </a:lstStyle>
          <a:p>
            <a:endParaRPr/>
          </a:p>
        </p:txBody>
      </p:sp>
      <p:pic>
        <p:nvPicPr>
          <p:cNvPr id="681" name="Google Shape;681;g3621649810e_0_3513"/>
          <p:cNvPicPr preferRelativeResize="0"/>
          <p:nvPr/>
        </p:nvPicPr>
        <p:blipFill rotWithShape="1">
          <a:blip r:embed="rId3">
            <a:alphaModFix/>
          </a:blip>
          <a:srcRect t="99" b="99"/>
          <a:stretch/>
        </p:blipFill>
        <p:spPr>
          <a:xfrm>
            <a:off x="623386" y="9728652"/>
            <a:ext cx="1009449" cy="2400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0Pipeline_Plain 1">
  <p:cSld name="TITLE_ONLY_1_1_1_1_1_1_1_1_1_1_1_1_1_1_1_2_1">
    <p:bg>
      <p:bgPr>
        <a:blipFill>
          <a:blip r:embed="rId2">
            <a:alphaModFix/>
          </a:blip>
          <a:stretch>
            <a:fillRect/>
          </a:stretch>
        </a:blipFill>
        <a:effectLst/>
      </p:bgPr>
    </p:bg>
    <p:spTree>
      <p:nvGrpSpPr>
        <p:cNvPr id="1" name="Shape 682"/>
        <p:cNvGrpSpPr/>
        <p:nvPr/>
      </p:nvGrpSpPr>
      <p:grpSpPr>
        <a:xfrm>
          <a:off x="0" y="0"/>
          <a:ext cx="0" cy="0"/>
          <a:chOff x="0" y="0"/>
          <a:chExt cx="0" cy="0"/>
        </a:xfrm>
      </p:grpSpPr>
      <p:sp>
        <p:nvSpPr>
          <p:cNvPr id="683" name="Google Shape;683;g3621649810e_0_3518"/>
          <p:cNvSpPr txBox="1">
            <a:spLocks noGrp="1"/>
          </p:cNvSpPr>
          <p:nvPr>
            <p:ph type="sldNum" idx="12"/>
          </p:nvPr>
        </p:nvSpPr>
        <p:spPr>
          <a:xfrm>
            <a:off x="15352363" y="9740982"/>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84" name="Google Shape;684;g3621649810e_0_3518"/>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ue Radial">
  <p:cSld name="TITLE_ONLY_1_1_1_1_1_1_1_1_1_1_1_1_1_3">
    <p:bg>
      <p:bgPr>
        <a:blipFill>
          <a:blip r:embed="rId2">
            <a:alphaModFix/>
          </a:blip>
          <a:stretch>
            <a:fillRect/>
          </a:stretch>
        </a:blipFill>
        <a:effectLst/>
      </p:bgPr>
    </p:bg>
    <p:spTree>
      <p:nvGrpSpPr>
        <p:cNvPr id="1" name="Shape 685"/>
        <p:cNvGrpSpPr/>
        <p:nvPr/>
      </p:nvGrpSpPr>
      <p:grpSpPr>
        <a:xfrm>
          <a:off x="0" y="0"/>
          <a:ext cx="0" cy="0"/>
          <a:chOff x="0" y="0"/>
          <a:chExt cx="0" cy="0"/>
        </a:xfrm>
      </p:grpSpPr>
      <p:sp>
        <p:nvSpPr>
          <p:cNvPr id="686" name="Google Shape;686;g3621649810e_0_3521"/>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87" name="Google Shape;687;g3621649810e_0_3521"/>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age – Purple Gradient">
  <p:cSld name="TITLE_ONLY_1_1_1_1_1_1_1_1_1_1_5">
    <p:bg>
      <p:bgPr>
        <a:blipFill>
          <a:blip r:embed="rId2">
            <a:alphaModFix/>
          </a:blip>
          <a:stretch>
            <a:fillRect/>
          </a:stretch>
        </a:blipFill>
        <a:effectLst/>
      </p:bgPr>
    </p:bg>
    <p:spTree>
      <p:nvGrpSpPr>
        <p:cNvPr id="1" name="Shape 688"/>
        <p:cNvGrpSpPr/>
        <p:nvPr/>
      </p:nvGrpSpPr>
      <p:grpSpPr>
        <a:xfrm>
          <a:off x="0" y="0"/>
          <a:ext cx="0" cy="0"/>
          <a:chOff x="0" y="0"/>
          <a:chExt cx="0" cy="0"/>
        </a:xfrm>
      </p:grpSpPr>
      <p:sp>
        <p:nvSpPr>
          <p:cNvPr id="689" name="Google Shape;689;g3621649810e_0_3524"/>
          <p:cNvSpPr txBox="1">
            <a:spLocks noGrp="1"/>
          </p:cNvSpPr>
          <p:nvPr>
            <p:ph type="sldNum" idx="12"/>
          </p:nvPr>
        </p:nvSpPr>
        <p:spPr>
          <a:xfrm>
            <a:off x="15352363" y="9740982"/>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90" name="Google Shape;690;g3621649810e_0_3524"/>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Page – Navy Pattern">
  <p:cSld name="TITLE_ONLY_1_1_1_1_1_1_1_1">
    <p:bg>
      <p:bgPr>
        <a:solidFill>
          <a:srgbClr val="004061"/>
        </a:solidFill>
        <a:effectLst/>
      </p:bgPr>
    </p:bg>
    <p:spTree>
      <p:nvGrpSpPr>
        <p:cNvPr id="1" name="Shape 691"/>
        <p:cNvGrpSpPr/>
        <p:nvPr/>
      </p:nvGrpSpPr>
      <p:grpSpPr>
        <a:xfrm>
          <a:off x="0" y="0"/>
          <a:ext cx="0" cy="0"/>
          <a:chOff x="0" y="0"/>
          <a:chExt cx="0" cy="0"/>
        </a:xfrm>
      </p:grpSpPr>
      <p:pic>
        <p:nvPicPr>
          <p:cNvPr id="692" name="Google Shape;692;g3621649810e_0_3527"/>
          <p:cNvPicPr preferRelativeResize="0"/>
          <p:nvPr/>
        </p:nvPicPr>
        <p:blipFill rotWithShape="1">
          <a:blip r:embed="rId2">
            <a:alphaModFix amt="57000"/>
          </a:blip>
          <a:srcRect t="19" b="9"/>
          <a:stretch/>
        </p:blipFill>
        <p:spPr>
          <a:xfrm>
            <a:off x="-15705" y="-13722"/>
            <a:ext cx="18342861" cy="10314432"/>
          </a:xfrm>
          <a:prstGeom prst="rect">
            <a:avLst/>
          </a:prstGeom>
          <a:noFill/>
          <a:ln>
            <a:noFill/>
          </a:ln>
        </p:spPr>
      </p:pic>
      <p:sp>
        <p:nvSpPr>
          <p:cNvPr id="693" name="Google Shape;693;g3621649810e_0_3527"/>
          <p:cNvSpPr txBox="1">
            <a:spLocks noGrp="1"/>
          </p:cNvSpPr>
          <p:nvPr>
            <p:ph type="sldNum" idx="12"/>
          </p:nvPr>
        </p:nvSpPr>
        <p:spPr>
          <a:xfrm>
            <a:off x="15352363" y="9740982"/>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94" name="Google Shape;694;g3621649810e_0_3527"/>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pic>
        <p:nvPicPr>
          <p:cNvPr id="695" name="Google Shape;695;g3621649810e_0_3527"/>
          <p:cNvPicPr preferRelativeResize="0"/>
          <p:nvPr/>
        </p:nvPicPr>
        <p:blipFill rotWithShape="1">
          <a:blip r:embed="rId3">
            <a:alphaModFix/>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ubtle Title 1">
  <p:cSld name="TITLE_1_1_1_2">
    <p:bg>
      <p:bgPr>
        <a:blipFill>
          <a:blip r:embed="rId2">
            <a:alphaModFix/>
          </a:blip>
          <a:stretch>
            <a:fillRect/>
          </a:stretch>
        </a:blipFill>
        <a:effectLst/>
      </p:bgPr>
    </p:bg>
    <p:spTree>
      <p:nvGrpSpPr>
        <p:cNvPr id="1" name="Shape 696"/>
        <p:cNvGrpSpPr/>
        <p:nvPr/>
      </p:nvGrpSpPr>
      <p:grpSpPr>
        <a:xfrm>
          <a:off x="0" y="0"/>
          <a:ext cx="0" cy="0"/>
          <a:chOff x="0" y="0"/>
          <a:chExt cx="0" cy="0"/>
        </a:xfrm>
      </p:grpSpPr>
      <p:sp>
        <p:nvSpPr>
          <p:cNvPr id="697" name="Google Shape;697;g3621649810e_0_3532"/>
          <p:cNvSpPr txBox="1">
            <a:spLocks noGrp="1"/>
          </p:cNvSpPr>
          <p:nvPr>
            <p:ph type="sldNum" idx="12"/>
          </p:nvPr>
        </p:nvSpPr>
        <p:spPr>
          <a:xfrm>
            <a:off x="15352363" y="9740982"/>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98" name="Google Shape;698;g3621649810e_0_3532"/>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accent4"/>
              </a:buClr>
              <a:buSzPts val="4400"/>
              <a:buNone/>
              <a:defRPr sz="4400">
                <a:solidFill>
                  <a:schemeClr val="accent4"/>
                </a:solidFill>
              </a:defRPr>
            </a:lvl2pPr>
            <a:lvl3pPr lvl="2">
              <a:spcBef>
                <a:spcPts val="0"/>
              </a:spcBef>
              <a:spcAft>
                <a:spcPts val="0"/>
              </a:spcAft>
              <a:buClr>
                <a:schemeClr val="accent4"/>
              </a:buClr>
              <a:buSzPts val="4400"/>
              <a:buNone/>
              <a:defRPr sz="4400">
                <a:solidFill>
                  <a:schemeClr val="accent4"/>
                </a:solidFill>
              </a:defRPr>
            </a:lvl3pPr>
            <a:lvl4pPr lvl="3">
              <a:spcBef>
                <a:spcPts val="0"/>
              </a:spcBef>
              <a:spcAft>
                <a:spcPts val="0"/>
              </a:spcAft>
              <a:buClr>
                <a:schemeClr val="accent4"/>
              </a:buClr>
              <a:buSzPts val="4400"/>
              <a:buNone/>
              <a:defRPr sz="4400">
                <a:solidFill>
                  <a:schemeClr val="accent4"/>
                </a:solidFill>
              </a:defRPr>
            </a:lvl4pPr>
            <a:lvl5pPr lvl="4">
              <a:spcBef>
                <a:spcPts val="0"/>
              </a:spcBef>
              <a:spcAft>
                <a:spcPts val="0"/>
              </a:spcAft>
              <a:buClr>
                <a:schemeClr val="accent4"/>
              </a:buClr>
              <a:buSzPts val="4400"/>
              <a:buNone/>
              <a:defRPr sz="4400">
                <a:solidFill>
                  <a:schemeClr val="accent4"/>
                </a:solidFill>
              </a:defRPr>
            </a:lvl5pPr>
            <a:lvl6pPr lvl="5">
              <a:spcBef>
                <a:spcPts val="0"/>
              </a:spcBef>
              <a:spcAft>
                <a:spcPts val="0"/>
              </a:spcAft>
              <a:buClr>
                <a:schemeClr val="accent4"/>
              </a:buClr>
              <a:buSzPts val="4400"/>
              <a:buNone/>
              <a:defRPr sz="4400">
                <a:solidFill>
                  <a:schemeClr val="accent4"/>
                </a:solidFill>
              </a:defRPr>
            </a:lvl6pPr>
            <a:lvl7pPr lvl="6">
              <a:spcBef>
                <a:spcPts val="0"/>
              </a:spcBef>
              <a:spcAft>
                <a:spcPts val="0"/>
              </a:spcAft>
              <a:buClr>
                <a:schemeClr val="accent4"/>
              </a:buClr>
              <a:buSzPts val="4400"/>
              <a:buNone/>
              <a:defRPr sz="4400">
                <a:solidFill>
                  <a:schemeClr val="accent4"/>
                </a:solidFill>
              </a:defRPr>
            </a:lvl7pPr>
            <a:lvl8pPr lvl="7">
              <a:spcBef>
                <a:spcPts val="0"/>
              </a:spcBef>
              <a:spcAft>
                <a:spcPts val="0"/>
              </a:spcAft>
              <a:buClr>
                <a:schemeClr val="accent4"/>
              </a:buClr>
              <a:buSzPts val="4400"/>
              <a:buNone/>
              <a:defRPr sz="4400">
                <a:solidFill>
                  <a:schemeClr val="accent4"/>
                </a:solidFill>
              </a:defRPr>
            </a:lvl8pPr>
            <a:lvl9pPr lvl="8">
              <a:spcBef>
                <a:spcPts val="0"/>
              </a:spcBef>
              <a:spcAft>
                <a:spcPts val="0"/>
              </a:spcAft>
              <a:buClr>
                <a:schemeClr val="accent4"/>
              </a:buClr>
              <a:buSzPts val="4400"/>
              <a:buNone/>
              <a:defRPr sz="4400">
                <a:solidFill>
                  <a:schemeClr val="accent4"/>
                </a:solidFil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Page – White 2 2">
  <p:cSld name="TITLE_2_1_2_2_2_2_3">
    <p:bg>
      <p:bgPr>
        <a:blipFill>
          <a:blip r:embed="rId2">
            <a:alphaModFix/>
          </a:blip>
          <a:stretch>
            <a:fillRect/>
          </a:stretch>
        </a:blipFill>
        <a:effectLst/>
      </p:bgPr>
    </p:bg>
    <p:spTree>
      <p:nvGrpSpPr>
        <p:cNvPr id="1" name="Shape 699"/>
        <p:cNvGrpSpPr/>
        <p:nvPr/>
      </p:nvGrpSpPr>
      <p:grpSpPr>
        <a:xfrm>
          <a:off x="0" y="0"/>
          <a:ext cx="0" cy="0"/>
          <a:chOff x="0" y="0"/>
          <a:chExt cx="0" cy="0"/>
        </a:xfrm>
      </p:grpSpPr>
      <p:pic>
        <p:nvPicPr>
          <p:cNvPr id="700" name="Google Shape;700;g3621649810e_0_3535"/>
          <p:cNvPicPr preferRelativeResize="0"/>
          <p:nvPr/>
        </p:nvPicPr>
        <p:blipFill rotWithShape="1">
          <a:blip r:embed="rId3">
            <a:alphaModFix/>
          </a:blip>
          <a:srcRect/>
          <a:stretch/>
        </p:blipFill>
        <p:spPr>
          <a:xfrm>
            <a:off x="-15705" y="7683"/>
            <a:ext cx="18342861" cy="10314432"/>
          </a:xfrm>
          <a:prstGeom prst="rect">
            <a:avLst/>
          </a:prstGeom>
          <a:noFill/>
          <a:ln>
            <a:noFill/>
          </a:ln>
        </p:spPr>
      </p:pic>
      <p:sp>
        <p:nvSpPr>
          <p:cNvPr id="701" name="Google Shape;701;g3621649810e_0_3535"/>
          <p:cNvSpPr txBox="1">
            <a:spLocks noGrp="1"/>
          </p:cNvSpPr>
          <p:nvPr>
            <p:ph type="sldNum" idx="12"/>
          </p:nvPr>
        </p:nvSpPr>
        <p:spPr>
          <a:xfrm>
            <a:off x="15352363" y="9740982"/>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702" name="Google Shape;702;g3621649810e_0_3535"/>
          <p:cNvSpPr txBox="1">
            <a:spLocks noGrp="1"/>
          </p:cNvSpPr>
          <p:nvPr>
            <p:ph type="sldNum" idx="2"/>
          </p:nvPr>
        </p:nvSpPr>
        <p:spPr>
          <a:xfrm>
            <a:off x="15352363" y="9740982"/>
            <a:ext cx="2494200" cy="215400"/>
          </a:xfrm>
          <a:prstGeom prst="rect">
            <a:avLst/>
          </a:prstGeom>
          <a:noFill/>
          <a:ln>
            <a:noFill/>
          </a:ln>
        </p:spPr>
        <p:txBody>
          <a:bodyPr spcFirstLastPara="1" wrap="square" lIns="0" tIns="0" rIns="0" bIns="0" anchor="ctr" anchorCtr="0">
            <a:spAutoFit/>
          </a:bodyPr>
          <a:lstStyle>
            <a:lvl1pPr lvl="0" algn="r">
              <a:buNone/>
              <a:defRPr sz="1400">
                <a:solidFill>
                  <a:srgbClr val="9E9E9E"/>
                </a:solidFill>
                <a:latin typeface="Inter"/>
                <a:ea typeface="Inter"/>
                <a:cs typeface="Inter"/>
                <a:sym typeface="Inter"/>
              </a:defRPr>
            </a:lvl1pPr>
            <a:lvl2pPr lvl="1" algn="r">
              <a:buNone/>
              <a:defRPr sz="1400">
                <a:solidFill>
                  <a:srgbClr val="9E9E9E"/>
                </a:solidFill>
                <a:latin typeface="Inter"/>
                <a:ea typeface="Inter"/>
                <a:cs typeface="Inter"/>
                <a:sym typeface="Inter"/>
              </a:defRPr>
            </a:lvl2pPr>
            <a:lvl3pPr lvl="2" algn="r">
              <a:buNone/>
              <a:defRPr sz="1400">
                <a:solidFill>
                  <a:srgbClr val="9E9E9E"/>
                </a:solidFill>
                <a:latin typeface="Inter"/>
                <a:ea typeface="Inter"/>
                <a:cs typeface="Inter"/>
                <a:sym typeface="Inter"/>
              </a:defRPr>
            </a:lvl3pPr>
            <a:lvl4pPr lvl="3" algn="r">
              <a:buNone/>
              <a:defRPr sz="1400">
                <a:solidFill>
                  <a:srgbClr val="9E9E9E"/>
                </a:solidFill>
                <a:latin typeface="Inter"/>
                <a:ea typeface="Inter"/>
                <a:cs typeface="Inter"/>
                <a:sym typeface="Inter"/>
              </a:defRPr>
            </a:lvl4pPr>
            <a:lvl5pPr lvl="4" algn="r">
              <a:buNone/>
              <a:defRPr sz="1400">
                <a:solidFill>
                  <a:srgbClr val="9E9E9E"/>
                </a:solidFill>
                <a:latin typeface="Inter"/>
                <a:ea typeface="Inter"/>
                <a:cs typeface="Inter"/>
                <a:sym typeface="Inter"/>
              </a:defRPr>
            </a:lvl5pPr>
            <a:lvl6pPr lvl="5" algn="r">
              <a:buNone/>
              <a:defRPr sz="1400">
                <a:solidFill>
                  <a:srgbClr val="9E9E9E"/>
                </a:solidFill>
                <a:latin typeface="Inter"/>
                <a:ea typeface="Inter"/>
                <a:cs typeface="Inter"/>
                <a:sym typeface="Inter"/>
              </a:defRPr>
            </a:lvl6pPr>
            <a:lvl7pPr lvl="6" algn="r">
              <a:buNone/>
              <a:defRPr sz="1400">
                <a:solidFill>
                  <a:srgbClr val="9E9E9E"/>
                </a:solidFill>
                <a:latin typeface="Inter"/>
                <a:ea typeface="Inter"/>
                <a:cs typeface="Inter"/>
                <a:sym typeface="Inter"/>
              </a:defRPr>
            </a:lvl7pPr>
            <a:lvl8pPr lvl="7" algn="r">
              <a:buNone/>
              <a:defRPr sz="1400">
                <a:solidFill>
                  <a:srgbClr val="9E9E9E"/>
                </a:solidFill>
                <a:latin typeface="Inter"/>
                <a:ea typeface="Inter"/>
                <a:cs typeface="Inter"/>
                <a:sym typeface="Inter"/>
              </a:defRPr>
            </a:lvl8pPr>
            <a:lvl9pPr lvl="8" algn="r">
              <a:buNone/>
              <a:defRPr sz="1400">
                <a:solidFill>
                  <a:srgbClr val="9E9E9E"/>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703" name="Google Shape;703;g3621649810e_0_3535"/>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4400"/>
              <a:buNone/>
              <a:defRPr sz="4400">
                <a:solidFill>
                  <a:schemeClr val="dk1"/>
                </a:solidFill>
              </a:defRPr>
            </a:lvl2pPr>
            <a:lvl3pPr lvl="2">
              <a:spcBef>
                <a:spcPts val="0"/>
              </a:spcBef>
              <a:spcAft>
                <a:spcPts val="0"/>
              </a:spcAft>
              <a:buClr>
                <a:schemeClr val="dk1"/>
              </a:buClr>
              <a:buSzPts val="4400"/>
              <a:buNone/>
              <a:defRPr sz="4400">
                <a:solidFill>
                  <a:schemeClr val="dk1"/>
                </a:solidFill>
              </a:defRPr>
            </a:lvl3pPr>
            <a:lvl4pPr lvl="3">
              <a:spcBef>
                <a:spcPts val="0"/>
              </a:spcBef>
              <a:spcAft>
                <a:spcPts val="0"/>
              </a:spcAft>
              <a:buClr>
                <a:schemeClr val="dk1"/>
              </a:buClr>
              <a:buSzPts val="4400"/>
              <a:buNone/>
              <a:defRPr sz="4400">
                <a:solidFill>
                  <a:schemeClr val="dk1"/>
                </a:solidFill>
              </a:defRPr>
            </a:lvl4pPr>
            <a:lvl5pPr lvl="4">
              <a:spcBef>
                <a:spcPts val="0"/>
              </a:spcBef>
              <a:spcAft>
                <a:spcPts val="0"/>
              </a:spcAft>
              <a:buClr>
                <a:schemeClr val="dk1"/>
              </a:buClr>
              <a:buSzPts val="4400"/>
              <a:buNone/>
              <a:defRPr sz="4400">
                <a:solidFill>
                  <a:schemeClr val="dk1"/>
                </a:solidFill>
              </a:defRPr>
            </a:lvl5pPr>
            <a:lvl6pPr lvl="5">
              <a:spcBef>
                <a:spcPts val="0"/>
              </a:spcBef>
              <a:spcAft>
                <a:spcPts val="0"/>
              </a:spcAft>
              <a:buClr>
                <a:schemeClr val="dk1"/>
              </a:buClr>
              <a:buSzPts val="4400"/>
              <a:buNone/>
              <a:defRPr sz="4400">
                <a:solidFill>
                  <a:schemeClr val="dk1"/>
                </a:solidFill>
              </a:defRPr>
            </a:lvl6pPr>
            <a:lvl7pPr lvl="6">
              <a:spcBef>
                <a:spcPts val="0"/>
              </a:spcBef>
              <a:spcAft>
                <a:spcPts val="0"/>
              </a:spcAft>
              <a:buClr>
                <a:schemeClr val="dk1"/>
              </a:buClr>
              <a:buSzPts val="4400"/>
              <a:buNone/>
              <a:defRPr sz="4400">
                <a:solidFill>
                  <a:schemeClr val="dk1"/>
                </a:solidFill>
              </a:defRPr>
            </a:lvl7pPr>
            <a:lvl8pPr lvl="7">
              <a:spcBef>
                <a:spcPts val="0"/>
              </a:spcBef>
              <a:spcAft>
                <a:spcPts val="0"/>
              </a:spcAft>
              <a:buClr>
                <a:schemeClr val="dk1"/>
              </a:buClr>
              <a:buSzPts val="4400"/>
              <a:buNone/>
              <a:defRPr sz="4400">
                <a:solidFill>
                  <a:schemeClr val="dk1"/>
                </a:solidFill>
              </a:defRPr>
            </a:lvl8pPr>
            <a:lvl9pPr lvl="8">
              <a:spcBef>
                <a:spcPts val="0"/>
              </a:spcBef>
              <a:spcAft>
                <a:spcPts val="0"/>
              </a:spcAft>
              <a:buClr>
                <a:schemeClr val="dk1"/>
              </a:buClr>
              <a:buSzPts val="4400"/>
              <a:buNone/>
              <a:defRPr sz="4400">
                <a:solidFill>
                  <a:schemeClr val="dk1"/>
                </a:solidFill>
              </a:defRPr>
            </a:lvl9pPr>
          </a:lstStyle>
          <a:p>
            <a:endParaRPr/>
          </a:p>
        </p:txBody>
      </p:sp>
      <p:sp>
        <p:nvSpPr>
          <p:cNvPr id="704" name="Google Shape;704;g3621649810e_0_3535"/>
          <p:cNvSpPr txBox="1">
            <a:spLocks noGrp="1"/>
          </p:cNvSpPr>
          <p:nvPr>
            <p:ph type="body" idx="1"/>
          </p:nvPr>
        </p:nvSpPr>
        <p:spPr>
          <a:xfrm>
            <a:off x="623400" y="2095502"/>
            <a:ext cx="17008200" cy="566400"/>
          </a:xfrm>
          <a:prstGeom prst="rect">
            <a:avLst/>
          </a:prstGeom>
          <a:noFill/>
          <a:ln>
            <a:noFill/>
          </a:ln>
        </p:spPr>
        <p:txBody>
          <a:bodyPr spcFirstLastPara="1" wrap="square" lIns="0" tIns="0" rIns="0" bIns="0" anchor="t" anchorCtr="0">
            <a:spAutoFit/>
          </a:bodyPr>
          <a:lstStyle>
            <a:lvl1pPr marL="457200" marR="0" lvl="0" indent="-406400" algn="l">
              <a:lnSpc>
                <a:spcPct val="115000"/>
              </a:lnSpc>
              <a:spcBef>
                <a:spcPts val="0"/>
              </a:spcBef>
              <a:spcAft>
                <a:spcPts val="0"/>
              </a:spcAft>
              <a:buClr>
                <a:schemeClr val="accent4"/>
              </a:buClr>
              <a:buSzPts val="2800"/>
              <a:buFont typeface="Inter"/>
              <a:buChar char="●"/>
              <a:defRPr sz="4200" b="0" i="0" u="none" strike="noStrike" cap="none">
                <a:solidFill>
                  <a:srgbClr val="05103F"/>
                </a:solidFill>
                <a:latin typeface="Inter"/>
                <a:ea typeface="Inter"/>
                <a:cs typeface="Inter"/>
                <a:sym typeface="Inter"/>
              </a:defRPr>
            </a:lvl1pPr>
            <a:lvl2pPr marL="914400" marR="0" lvl="1"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2pPr>
            <a:lvl3pPr marL="1371600" marR="0" lvl="2"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3pPr>
            <a:lvl4pPr marL="1828800" marR="0" lvl="3"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4pPr>
            <a:lvl5pPr marL="2286000" marR="0" lvl="4"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5pPr>
            <a:lvl6pPr marL="2743200" marR="0" lvl="5"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6pPr>
            <a:lvl7pPr marL="3200400" marR="0" lvl="6"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7pPr>
            <a:lvl8pPr marL="3657600" marR="0" lvl="7" indent="-381000" algn="l">
              <a:lnSpc>
                <a:spcPct val="115000"/>
              </a:lnSpc>
              <a:spcBef>
                <a:spcPts val="3200"/>
              </a:spcBef>
              <a:spcAft>
                <a:spcPts val="0"/>
              </a:spcAft>
              <a:buClr>
                <a:schemeClr val="accent4"/>
              </a:buClr>
              <a:buSzPts val="2400"/>
              <a:buFont typeface="Inter"/>
              <a:buChar char="○"/>
              <a:defRPr sz="2400" b="0" i="0" u="none" strike="noStrike" cap="none">
                <a:solidFill>
                  <a:schemeClr val="dk1"/>
                </a:solidFill>
                <a:latin typeface="Inter"/>
                <a:ea typeface="Inter"/>
                <a:cs typeface="Inter"/>
                <a:sym typeface="Inter"/>
              </a:defRPr>
            </a:lvl8pPr>
            <a:lvl9pPr marL="4114800" marR="0" lvl="8" indent="-381000" algn="l">
              <a:lnSpc>
                <a:spcPct val="115000"/>
              </a:lnSpc>
              <a:spcBef>
                <a:spcPts val="3200"/>
              </a:spcBef>
              <a:spcAft>
                <a:spcPts val="3200"/>
              </a:spcAft>
              <a:buClr>
                <a:schemeClr val="accent4"/>
              </a:buClr>
              <a:buSzPts val="2400"/>
              <a:buFont typeface="Inter"/>
              <a:buChar char="■"/>
              <a:defRPr sz="2400" b="0" i="0" u="none" strike="noStrike" cap="none">
                <a:solidFill>
                  <a:schemeClr val="dk1"/>
                </a:solidFill>
                <a:latin typeface="Inter"/>
                <a:ea typeface="Inter"/>
                <a:cs typeface="Inter"/>
                <a:sym typeface="Inter"/>
              </a:defRPr>
            </a:lvl9pPr>
          </a:lstStyle>
          <a:p>
            <a:endParaRPr/>
          </a:p>
        </p:txBody>
      </p:sp>
      <p:pic>
        <p:nvPicPr>
          <p:cNvPr id="705" name="Google Shape;705;g3621649810e_0_3535"/>
          <p:cNvPicPr preferRelativeResize="0"/>
          <p:nvPr/>
        </p:nvPicPr>
        <p:blipFill rotWithShape="1">
          <a:blip r:embed="rId4">
            <a:alphaModFix/>
          </a:blip>
          <a:srcRect b="85579"/>
          <a:stretch/>
        </p:blipFill>
        <p:spPr>
          <a:xfrm>
            <a:off x="0" y="0"/>
            <a:ext cx="18288003" cy="1483346"/>
          </a:xfrm>
          <a:prstGeom prst="rect">
            <a:avLst/>
          </a:prstGeom>
          <a:noFill/>
          <a:ln>
            <a:noFill/>
          </a:ln>
        </p:spPr>
      </p:pic>
      <p:sp>
        <p:nvSpPr>
          <p:cNvPr id="706" name="Google Shape;706;g3621649810e_0_3535"/>
          <p:cNvSpPr/>
          <p:nvPr/>
        </p:nvSpPr>
        <p:spPr>
          <a:xfrm rot="10800000" flipH="1">
            <a:off x="0" y="1483350"/>
            <a:ext cx="18288000" cy="54600"/>
          </a:xfrm>
          <a:prstGeom prst="rect">
            <a:avLst/>
          </a:prstGeom>
          <a:gradFill>
            <a:gsLst>
              <a:gs pos="0">
                <a:srgbClr val="31D4DC"/>
              </a:gs>
              <a:gs pos="100000">
                <a:schemeClr val="accent4"/>
              </a:gs>
            </a:gsLst>
            <a:lin ang="0" scaled="0"/>
          </a:grad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600"/>
              <a:buFont typeface="Calibri"/>
              <a:buNone/>
            </a:pPr>
            <a:endParaRPr sz="3600">
              <a:solidFill>
                <a:schemeClr val="accent4"/>
              </a:solidFill>
              <a:latin typeface="Calibri"/>
              <a:ea typeface="Calibri"/>
              <a:cs typeface="Calibri"/>
              <a:sym typeface="Calibri"/>
            </a:endParaRPr>
          </a:p>
        </p:txBody>
      </p:sp>
      <p:sp>
        <p:nvSpPr>
          <p:cNvPr id="707" name="Google Shape;707;g3621649810e_0_3535"/>
          <p:cNvSpPr txBox="1">
            <a:spLocks noGrp="1"/>
          </p:cNvSpPr>
          <p:nvPr>
            <p:ph type="title" idx="3"/>
          </p:nvPr>
        </p:nvSpPr>
        <p:spPr>
          <a:xfrm>
            <a:off x="623400" y="342832"/>
            <a:ext cx="14661000" cy="1033800"/>
          </a:xfrm>
          <a:prstGeom prst="rect">
            <a:avLst/>
          </a:prstGeom>
          <a:noFill/>
          <a:ln>
            <a:noFill/>
          </a:ln>
        </p:spPr>
        <p:txBody>
          <a:bodyPr spcFirstLastPara="1" wrap="square" lIns="182850" tIns="182850" rIns="182850" bIns="182850" anchor="t" anchorCtr="0">
            <a:spAutoFit/>
          </a:bodyPr>
          <a:lstStyle>
            <a:lvl1pPr marR="0" lvl="0" algn="l">
              <a:lnSpc>
                <a:spcPct val="90000"/>
              </a:lnSpc>
              <a:spcBef>
                <a:spcPts val="0"/>
              </a:spcBef>
              <a:spcAft>
                <a:spcPts val="0"/>
              </a:spcAft>
              <a:buClr>
                <a:schemeClr val="lt1"/>
              </a:buClr>
              <a:buSzPts val="4400"/>
              <a:buFont typeface="Inter Medium"/>
              <a:buNone/>
              <a:defRPr sz="4800" b="0" i="0" u="none" strike="noStrike" cap="none">
                <a:solidFill>
                  <a:schemeClr val="lt1"/>
                </a:solidFill>
                <a:latin typeface="Inter Medium"/>
                <a:ea typeface="Inter Medium"/>
                <a:cs typeface="Inter Medium"/>
                <a:sym typeface="Inter Medium"/>
              </a:defRPr>
            </a:lvl1pPr>
            <a:lvl2pPr lvl="1">
              <a:spcBef>
                <a:spcPts val="0"/>
              </a:spcBef>
              <a:spcAft>
                <a:spcPts val="0"/>
              </a:spcAft>
              <a:buSzPts val="4400"/>
              <a:buFont typeface="Inter Medium"/>
              <a:buNone/>
              <a:defRPr sz="3600">
                <a:latin typeface="Inter Medium"/>
                <a:ea typeface="Inter Medium"/>
                <a:cs typeface="Inter Medium"/>
                <a:sym typeface="Inter Medium"/>
              </a:defRPr>
            </a:lvl2pPr>
            <a:lvl3pPr lvl="2">
              <a:spcBef>
                <a:spcPts val="0"/>
              </a:spcBef>
              <a:spcAft>
                <a:spcPts val="0"/>
              </a:spcAft>
              <a:buSzPts val="4400"/>
              <a:buFont typeface="Inter Medium"/>
              <a:buNone/>
              <a:defRPr sz="3600">
                <a:latin typeface="Inter Medium"/>
                <a:ea typeface="Inter Medium"/>
                <a:cs typeface="Inter Medium"/>
                <a:sym typeface="Inter Medium"/>
              </a:defRPr>
            </a:lvl3pPr>
            <a:lvl4pPr lvl="3">
              <a:spcBef>
                <a:spcPts val="0"/>
              </a:spcBef>
              <a:spcAft>
                <a:spcPts val="0"/>
              </a:spcAft>
              <a:buSzPts val="4400"/>
              <a:buFont typeface="Inter Medium"/>
              <a:buNone/>
              <a:defRPr sz="3600">
                <a:latin typeface="Inter Medium"/>
                <a:ea typeface="Inter Medium"/>
                <a:cs typeface="Inter Medium"/>
                <a:sym typeface="Inter Medium"/>
              </a:defRPr>
            </a:lvl4pPr>
            <a:lvl5pPr lvl="4">
              <a:spcBef>
                <a:spcPts val="0"/>
              </a:spcBef>
              <a:spcAft>
                <a:spcPts val="0"/>
              </a:spcAft>
              <a:buSzPts val="4400"/>
              <a:buFont typeface="Inter Medium"/>
              <a:buNone/>
              <a:defRPr sz="3600">
                <a:latin typeface="Inter Medium"/>
                <a:ea typeface="Inter Medium"/>
                <a:cs typeface="Inter Medium"/>
                <a:sym typeface="Inter Medium"/>
              </a:defRPr>
            </a:lvl5pPr>
            <a:lvl6pPr lvl="5">
              <a:spcBef>
                <a:spcPts val="0"/>
              </a:spcBef>
              <a:spcAft>
                <a:spcPts val="0"/>
              </a:spcAft>
              <a:buSzPts val="4400"/>
              <a:buFont typeface="Inter Medium"/>
              <a:buNone/>
              <a:defRPr sz="3600">
                <a:latin typeface="Inter Medium"/>
                <a:ea typeface="Inter Medium"/>
                <a:cs typeface="Inter Medium"/>
                <a:sym typeface="Inter Medium"/>
              </a:defRPr>
            </a:lvl6pPr>
            <a:lvl7pPr lvl="6">
              <a:spcBef>
                <a:spcPts val="0"/>
              </a:spcBef>
              <a:spcAft>
                <a:spcPts val="0"/>
              </a:spcAft>
              <a:buSzPts val="4400"/>
              <a:buFont typeface="Inter Medium"/>
              <a:buNone/>
              <a:defRPr sz="3600">
                <a:latin typeface="Inter Medium"/>
                <a:ea typeface="Inter Medium"/>
                <a:cs typeface="Inter Medium"/>
                <a:sym typeface="Inter Medium"/>
              </a:defRPr>
            </a:lvl7pPr>
            <a:lvl8pPr lvl="7">
              <a:spcBef>
                <a:spcPts val="0"/>
              </a:spcBef>
              <a:spcAft>
                <a:spcPts val="0"/>
              </a:spcAft>
              <a:buSzPts val="4400"/>
              <a:buFont typeface="Inter Medium"/>
              <a:buNone/>
              <a:defRPr sz="3600">
                <a:latin typeface="Inter Medium"/>
                <a:ea typeface="Inter Medium"/>
                <a:cs typeface="Inter Medium"/>
                <a:sym typeface="Inter Medium"/>
              </a:defRPr>
            </a:lvl8pPr>
            <a:lvl9pPr lvl="8">
              <a:spcBef>
                <a:spcPts val="0"/>
              </a:spcBef>
              <a:spcAft>
                <a:spcPts val="0"/>
              </a:spcAft>
              <a:buSzPts val="4400"/>
              <a:buFont typeface="Inter Medium"/>
              <a:buNone/>
              <a:defRPr sz="3600">
                <a:latin typeface="Inter Medium"/>
                <a:ea typeface="Inter Medium"/>
                <a:cs typeface="Inter Medium"/>
                <a:sym typeface="Inter Medium"/>
              </a:defRPr>
            </a:lvl9pPr>
          </a:lstStyle>
          <a:p>
            <a:endParaRPr/>
          </a:p>
        </p:txBody>
      </p:sp>
      <p:pic>
        <p:nvPicPr>
          <p:cNvPr id="708" name="Google Shape;708;g3621649810e_0_3535"/>
          <p:cNvPicPr preferRelativeResize="0"/>
          <p:nvPr/>
        </p:nvPicPr>
        <p:blipFill>
          <a:blip r:embed="rId5">
            <a:alphaModFix/>
          </a:blip>
          <a:stretch>
            <a:fillRect/>
          </a:stretch>
        </p:blipFill>
        <p:spPr>
          <a:xfrm>
            <a:off x="-16500" y="-16400"/>
            <a:ext cx="18342851" cy="1516200"/>
          </a:xfrm>
          <a:prstGeom prst="rect">
            <a:avLst/>
          </a:prstGeom>
          <a:noFill/>
          <a:ln>
            <a:noFill/>
          </a:ln>
        </p:spPr>
      </p:pic>
      <p:sp>
        <p:nvSpPr>
          <p:cNvPr id="709" name="Google Shape;709;g3621649810e_0_3535"/>
          <p:cNvSpPr/>
          <p:nvPr/>
        </p:nvSpPr>
        <p:spPr>
          <a:xfrm rot="10800000" flipH="1">
            <a:off x="12550" y="-16450"/>
            <a:ext cx="18314400" cy="1516200"/>
          </a:xfrm>
          <a:prstGeom prst="rect">
            <a:avLst/>
          </a:prstGeom>
          <a:gradFill>
            <a:gsLst>
              <a:gs pos="0">
                <a:srgbClr val="081E32"/>
              </a:gs>
              <a:gs pos="51000">
                <a:srgbClr val="05103F"/>
              </a:gs>
              <a:gs pos="100000">
                <a:srgbClr val="10267C">
                  <a:alpha val="0"/>
                </a:srgbClr>
              </a:gs>
            </a:gsLst>
            <a:lin ang="2698631" scaled="0"/>
          </a:grad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600"/>
              <a:buFont typeface="Calibri"/>
              <a:buNone/>
            </a:pPr>
            <a:endParaRPr sz="3600">
              <a:solidFill>
                <a:schemeClr val="lt1"/>
              </a:solidFill>
              <a:latin typeface="Calibri"/>
              <a:ea typeface="Calibri"/>
              <a:cs typeface="Calibri"/>
              <a:sym typeface="Calibri"/>
            </a:endParaRPr>
          </a:p>
        </p:txBody>
      </p:sp>
      <p:sp>
        <p:nvSpPr>
          <p:cNvPr id="710" name="Google Shape;710;g3621649810e_0_3535"/>
          <p:cNvSpPr txBox="1">
            <a:spLocks noGrp="1"/>
          </p:cNvSpPr>
          <p:nvPr>
            <p:ph type="title" idx="4"/>
          </p:nvPr>
        </p:nvSpPr>
        <p:spPr>
          <a:xfrm>
            <a:off x="623400" y="364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dk1"/>
              </a:buClr>
              <a:buSzPts val="4400"/>
              <a:buNone/>
              <a:defRPr sz="4400">
                <a:solidFill>
                  <a:schemeClr val="dk1"/>
                </a:solidFill>
              </a:defRPr>
            </a:lvl2pPr>
            <a:lvl3pPr lvl="2">
              <a:spcBef>
                <a:spcPts val="0"/>
              </a:spcBef>
              <a:spcAft>
                <a:spcPts val="0"/>
              </a:spcAft>
              <a:buClr>
                <a:schemeClr val="dk1"/>
              </a:buClr>
              <a:buSzPts val="4400"/>
              <a:buNone/>
              <a:defRPr sz="4400">
                <a:solidFill>
                  <a:schemeClr val="dk1"/>
                </a:solidFill>
              </a:defRPr>
            </a:lvl3pPr>
            <a:lvl4pPr lvl="3">
              <a:spcBef>
                <a:spcPts val="0"/>
              </a:spcBef>
              <a:spcAft>
                <a:spcPts val="0"/>
              </a:spcAft>
              <a:buClr>
                <a:schemeClr val="dk1"/>
              </a:buClr>
              <a:buSzPts val="4400"/>
              <a:buNone/>
              <a:defRPr sz="4400">
                <a:solidFill>
                  <a:schemeClr val="dk1"/>
                </a:solidFill>
              </a:defRPr>
            </a:lvl4pPr>
            <a:lvl5pPr lvl="4">
              <a:spcBef>
                <a:spcPts val="0"/>
              </a:spcBef>
              <a:spcAft>
                <a:spcPts val="0"/>
              </a:spcAft>
              <a:buClr>
                <a:schemeClr val="dk1"/>
              </a:buClr>
              <a:buSzPts val="4400"/>
              <a:buNone/>
              <a:defRPr sz="4400">
                <a:solidFill>
                  <a:schemeClr val="dk1"/>
                </a:solidFill>
              </a:defRPr>
            </a:lvl5pPr>
            <a:lvl6pPr lvl="5">
              <a:spcBef>
                <a:spcPts val="0"/>
              </a:spcBef>
              <a:spcAft>
                <a:spcPts val="0"/>
              </a:spcAft>
              <a:buClr>
                <a:schemeClr val="dk1"/>
              </a:buClr>
              <a:buSzPts val="4400"/>
              <a:buNone/>
              <a:defRPr sz="4400">
                <a:solidFill>
                  <a:schemeClr val="dk1"/>
                </a:solidFill>
              </a:defRPr>
            </a:lvl6pPr>
            <a:lvl7pPr lvl="6">
              <a:spcBef>
                <a:spcPts val="0"/>
              </a:spcBef>
              <a:spcAft>
                <a:spcPts val="0"/>
              </a:spcAft>
              <a:buClr>
                <a:schemeClr val="dk1"/>
              </a:buClr>
              <a:buSzPts val="4400"/>
              <a:buNone/>
              <a:defRPr sz="4400">
                <a:solidFill>
                  <a:schemeClr val="dk1"/>
                </a:solidFill>
              </a:defRPr>
            </a:lvl7pPr>
            <a:lvl8pPr lvl="7">
              <a:spcBef>
                <a:spcPts val="0"/>
              </a:spcBef>
              <a:spcAft>
                <a:spcPts val="0"/>
              </a:spcAft>
              <a:buClr>
                <a:schemeClr val="dk1"/>
              </a:buClr>
              <a:buSzPts val="4400"/>
              <a:buNone/>
              <a:defRPr sz="4400">
                <a:solidFill>
                  <a:schemeClr val="dk1"/>
                </a:solidFill>
              </a:defRPr>
            </a:lvl8pPr>
            <a:lvl9pPr lvl="8">
              <a:spcBef>
                <a:spcPts val="0"/>
              </a:spcBef>
              <a:spcAft>
                <a:spcPts val="0"/>
              </a:spcAft>
              <a:buClr>
                <a:schemeClr val="dk1"/>
              </a:buClr>
              <a:buSzPts val="4400"/>
              <a:buNone/>
              <a:defRPr sz="4400">
                <a:solidFill>
                  <a:schemeClr val="dk1"/>
                </a:solidFill>
              </a:defRPr>
            </a:lvl9pPr>
          </a:lstStyle>
          <a:p>
            <a:endParaRPr/>
          </a:p>
        </p:txBody>
      </p:sp>
      <p:pic>
        <p:nvPicPr>
          <p:cNvPr id="711" name="Google Shape;711;g3621649810e_0_3535"/>
          <p:cNvPicPr preferRelativeResize="0"/>
          <p:nvPr/>
        </p:nvPicPr>
        <p:blipFill rotWithShape="1">
          <a:blip r:embed="rId6">
            <a:alphaModFix amt="41000"/>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5_DEFAULT">
  <p:cSld name="15_DEFAULT">
    <p:bg>
      <p:bgPr>
        <a:blipFill>
          <a:blip r:embed="rId2">
            <a:alphaModFix/>
          </a:blip>
          <a:stretch>
            <a:fillRect/>
          </a:stretch>
        </a:blipFill>
        <a:effectLst/>
      </p:bgPr>
    </p:bg>
    <p:spTree>
      <p:nvGrpSpPr>
        <p:cNvPr id="1" name="Shape 712"/>
        <p:cNvGrpSpPr/>
        <p:nvPr/>
      </p:nvGrpSpPr>
      <p:grpSpPr>
        <a:xfrm>
          <a:off x="0" y="0"/>
          <a:ext cx="0" cy="0"/>
          <a:chOff x="0" y="0"/>
          <a:chExt cx="0" cy="0"/>
        </a:xfrm>
      </p:grpSpPr>
      <p:sp>
        <p:nvSpPr>
          <p:cNvPr id="713" name="Google Shape;713;g3621649810e_0_3548"/>
          <p:cNvSpPr/>
          <p:nvPr/>
        </p:nvSpPr>
        <p:spPr>
          <a:xfrm rot="10800000">
            <a:off x="19050" y="19050"/>
            <a:ext cx="18288000" cy="5257800"/>
          </a:xfrm>
          <a:prstGeom prst="rect">
            <a:avLst/>
          </a:prstGeom>
          <a:gradFill>
            <a:gsLst>
              <a:gs pos="0">
                <a:srgbClr val="FFFFFF">
                  <a:alpha val="0"/>
                </a:srgbClr>
              </a:gs>
              <a:gs pos="100000">
                <a:srgbClr val="000000">
                  <a:alpha val="20000"/>
                </a:srgbClr>
              </a:gs>
            </a:gsLst>
            <a:lin ang="5400012"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714" name="Google Shape;714;g3621649810e_0_3548"/>
          <p:cNvSpPr txBox="1">
            <a:spLocks noGrp="1"/>
          </p:cNvSpPr>
          <p:nvPr>
            <p:ph type="title"/>
          </p:nvPr>
        </p:nvSpPr>
        <p:spPr>
          <a:xfrm>
            <a:off x="623400" y="564690"/>
            <a:ext cx="17113800" cy="1033800"/>
          </a:xfrm>
          <a:prstGeom prst="rect">
            <a:avLst/>
          </a:prstGeom>
          <a:noFill/>
          <a:ln>
            <a:noFill/>
          </a:ln>
        </p:spPr>
        <p:txBody>
          <a:bodyPr spcFirstLastPara="1" wrap="square" lIns="182850" tIns="182850" rIns="182850" bIns="182850" anchor="t" anchorCtr="0">
            <a:spAutoFit/>
          </a:bodyPr>
          <a:lstStyle>
            <a:lvl1pPr marR="0" lvl="0" algn="l">
              <a:lnSpc>
                <a:spcPct val="90000"/>
              </a:lnSpc>
              <a:spcBef>
                <a:spcPts val="0"/>
              </a:spcBef>
              <a:spcAft>
                <a:spcPts val="0"/>
              </a:spcAft>
              <a:buClr>
                <a:schemeClr val="lt1"/>
              </a:buClr>
              <a:buSzPts val="4400"/>
              <a:buFont typeface="Inter Medium"/>
              <a:buNone/>
              <a:defRPr sz="4800" b="0" i="0" u="none" strike="noStrike" cap="none">
                <a:solidFill>
                  <a:schemeClr val="lt1"/>
                </a:solidFill>
                <a:latin typeface="Inter Medium"/>
                <a:ea typeface="Inter Medium"/>
                <a:cs typeface="Inter Medium"/>
                <a:sym typeface="Inter Medium"/>
              </a:defRPr>
            </a:lvl1pPr>
            <a:lvl2pPr lvl="1">
              <a:spcBef>
                <a:spcPts val="0"/>
              </a:spcBef>
              <a:spcAft>
                <a:spcPts val="0"/>
              </a:spcAft>
              <a:buSzPts val="4400"/>
              <a:buFont typeface="Inter Medium"/>
              <a:buNone/>
              <a:defRPr sz="3600">
                <a:latin typeface="Inter Medium"/>
                <a:ea typeface="Inter Medium"/>
                <a:cs typeface="Inter Medium"/>
                <a:sym typeface="Inter Medium"/>
              </a:defRPr>
            </a:lvl2pPr>
            <a:lvl3pPr lvl="2">
              <a:spcBef>
                <a:spcPts val="0"/>
              </a:spcBef>
              <a:spcAft>
                <a:spcPts val="0"/>
              </a:spcAft>
              <a:buSzPts val="4400"/>
              <a:buFont typeface="Inter Medium"/>
              <a:buNone/>
              <a:defRPr sz="3600">
                <a:latin typeface="Inter Medium"/>
                <a:ea typeface="Inter Medium"/>
                <a:cs typeface="Inter Medium"/>
                <a:sym typeface="Inter Medium"/>
              </a:defRPr>
            </a:lvl3pPr>
            <a:lvl4pPr lvl="3">
              <a:spcBef>
                <a:spcPts val="0"/>
              </a:spcBef>
              <a:spcAft>
                <a:spcPts val="0"/>
              </a:spcAft>
              <a:buSzPts val="4400"/>
              <a:buFont typeface="Inter Medium"/>
              <a:buNone/>
              <a:defRPr sz="3600">
                <a:latin typeface="Inter Medium"/>
                <a:ea typeface="Inter Medium"/>
                <a:cs typeface="Inter Medium"/>
                <a:sym typeface="Inter Medium"/>
              </a:defRPr>
            </a:lvl4pPr>
            <a:lvl5pPr lvl="4">
              <a:spcBef>
                <a:spcPts val="0"/>
              </a:spcBef>
              <a:spcAft>
                <a:spcPts val="0"/>
              </a:spcAft>
              <a:buSzPts val="4400"/>
              <a:buFont typeface="Inter Medium"/>
              <a:buNone/>
              <a:defRPr sz="3600">
                <a:latin typeface="Inter Medium"/>
                <a:ea typeface="Inter Medium"/>
                <a:cs typeface="Inter Medium"/>
                <a:sym typeface="Inter Medium"/>
              </a:defRPr>
            </a:lvl5pPr>
            <a:lvl6pPr lvl="5">
              <a:spcBef>
                <a:spcPts val="0"/>
              </a:spcBef>
              <a:spcAft>
                <a:spcPts val="0"/>
              </a:spcAft>
              <a:buSzPts val="4400"/>
              <a:buFont typeface="Inter Medium"/>
              <a:buNone/>
              <a:defRPr sz="3600">
                <a:latin typeface="Inter Medium"/>
                <a:ea typeface="Inter Medium"/>
                <a:cs typeface="Inter Medium"/>
                <a:sym typeface="Inter Medium"/>
              </a:defRPr>
            </a:lvl6pPr>
            <a:lvl7pPr lvl="6">
              <a:spcBef>
                <a:spcPts val="0"/>
              </a:spcBef>
              <a:spcAft>
                <a:spcPts val="0"/>
              </a:spcAft>
              <a:buSzPts val="4400"/>
              <a:buFont typeface="Inter Medium"/>
              <a:buNone/>
              <a:defRPr sz="3600">
                <a:latin typeface="Inter Medium"/>
                <a:ea typeface="Inter Medium"/>
                <a:cs typeface="Inter Medium"/>
                <a:sym typeface="Inter Medium"/>
              </a:defRPr>
            </a:lvl7pPr>
            <a:lvl8pPr lvl="7">
              <a:spcBef>
                <a:spcPts val="0"/>
              </a:spcBef>
              <a:spcAft>
                <a:spcPts val="0"/>
              </a:spcAft>
              <a:buSzPts val="4400"/>
              <a:buFont typeface="Inter Medium"/>
              <a:buNone/>
              <a:defRPr sz="3600">
                <a:latin typeface="Inter Medium"/>
                <a:ea typeface="Inter Medium"/>
                <a:cs typeface="Inter Medium"/>
                <a:sym typeface="Inter Medium"/>
              </a:defRPr>
            </a:lvl8pPr>
            <a:lvl9pPr lvl="8">
              <a:spcBef>
                <a:spcPts val="0"/>
              </a:spcBef>
              <a:spcAft>
                <a:spcPts val="0"/>
              </a:spcAft>
              <a:buSzPts val="4400"/>
              <a:buFont typeface="Inter Medium"/>
              <a:buNone/>
              <a:defRPr sz="3600">
                <a:latin typeface="Inter Medium"/>
                <a:ea typeface="Inter Medium"/>
                <a:cs typeface="Inter Medium"/>
                <a:sym typeface="Inter Medium"/>
              </a:defRPr>
            </a:lvl9pPr>
          </a:lstStyle>
          <a:p>
            <a:endParaRPr/>
          </a:p>
        </p:txBody>
      </p:sp>
      <p:sp>
        <p:nvSpPr>
          <p:cNvPr id="715" name="Google Shape;715;g3621649810e_0_3548"/>
          <p:cNvSpPr txBox="1"/>
          <p:nvPr/>
        </p:nvSpPr>
        <p:spPr>
          <a:xfrm>
            <a:off x="15352362" y="9740982"/>
            <a:ext cx="2494200" cy="2154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Clr>
                <a:schemeClr val="lt1"/>
              </a:buClr>
              <a:buSzPts val="1400"/>
              <a:buFont typeface="Inter"/>
              <a:buNone/>
            </a:pPr>
            <a:fld id="{00000000-1234-1234-1234-123412341234}" type="slidenum">
              <a:rPr lang="en-US" sz="1400">
                <a:solidFill>
                  <a:schemeClr val="lt1"/>
                </a:solidFill>
                <a:latin typeface="Inter"/>
                <a:ea typeface="Inter"/>
                <a:cs typeface="Inter"/>
                <a:sym typeface="Inter"/>
              </a:rPr>
              <a:t>‹#›</a:t>
            </a:fld>
            <a:endParaRPr sz="1400">
              <a:solidFill>
                <a:schemeClr val="lt1"/>
              </a:solidFill>
              <a:latin typeface="Inter"/>
              <a:ea typeface="Inter"/>
              <a:cs typeface="Inter"/>
              <a:sym typeface="Inter"/>
            </a:endParaRPr>
          </a:p>
        </p:txBody>
      </p:sp>
      <p:grpSp>
        <p:nvGrpSpPr>
          <p:cNvPr id="716" name="Google Shape;716;g3621649810e_0_3548"/>
          <p:cNvGrpSpPr/>
          <p:nvPr/>
        </p:nvGrpSpPr>
        <p:grpSpPr>
          <a:xfrm>
            <a:off x="7515636" y="9727178"/>
            <a:ext cx="3256710" cy="243022"/>
            <a:chOff x="3247768" y="4871996"/>
            <a:chExt cx="1628355" cy="121511"/>
          </a:xfrm>
        </p:grpSpPr>
        <p:sp>
          <p:nvSpPr>
            <p:cNvPr id="717" name="Google Shape;717;g3621649810e_0_3548"/>
            <p:cNvSpPr txBox="1"/>
            <p:nvPr/>
          </p:nvSpPr>
          <p:spPr>
            <a:xfrm>
              <a:off x="3915223" y="4885807"/>
              <a:ext cx="960900" cy="1077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chemeClr val="lt1"/>
                </a:buClr>
                <a:buSzPts val="1400"/>
                <a:buFont typeface="Inter"/>
                <a:buNone/>
              </a:pPr>
              <a:r>
                <a:rPr lang="en-US" sz="1400">
                  <a:solidFill>
                    <a:schemeClr val="lt1"/>
                  </a:solidFill>
                  <a:latin typeface="Inter"/>
                  <a:ea typeface="Inter"/>
                  <a:cs typeface="Inter"/>
                  <a:sym typeface="Inter"/>
                </a:rPr>
                <a:t>Subsurface LIVE 2024</a:t>
              </a:r>
              <a:endParaRPr sz="1400">
                <a:solidFill>
                  <a:schemeClr val="lt1"/>
                </a:solidFill>
                <a:latin typeface="Inter"/>
                <a:ea typeface="Inter"/>
                <a:cs typeface="Inter"/>
                <a:sym typeface="Inter"/>
              </a:endParaRPr>
            </a:p>
          </p:txBody>
        </p:sp>
        <p:pic>
          <p:nvPicPr>
            <p:cNvPr id="718" name="Google Shape;718;g3621649810e_0_3548"/>
            <p:cNvPicPr preferRelativeResize="0"/>
            <p:nvPr/>
          </p:nvPicPr>
          <p:blipFill rotWithShape="1">
            <a:blip r:embed="rId3">
              <a:alphaModFix/>
            </a:blip>
            <a:srcRect t="99" b="99"/>
            <a:stretch/>
          </p:blipFill>
          <p:spPr>
            <a:xfrm>
              <a:off x="3247768" y="4871996"/>
              <a:ext cx="504724" cy="120025"/>
            </a:xfrm>
            <a:prstGeom prst="rect">
              <a:avLst/>
            </a:prstGeom>
            <a:noFill/>
            <a:ln>
              <a:noFill/>
            </a:ln>
          </p:spPr>
        </p:pic>
        <p:sp>
          <p:nvSpPr>
            <p:cNvPr id="719" name="Google Shape;719;g3621649810e_0_3548"/>
            <p:cNvSpPr txBox="1"/>
            <p:nvPr/>
          </p:nvSpPr>
          <p:spPr>
            <a:xfrm>
              <a:off x="3781725" y="4885800"/>
              <a:ext cx="104700" cy="10770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BFBFBF"/>
                </a:buClr>
                <a:buSzPts val="1400"/>
                <a:buFont typeface="Inter"/>
                <a:buNone/>
              </a:pPr>
              <a:r>
                <a:rPr lang="en-US" sz="1400">
                  <a:solidFill>
                    <a:srgbClr val="BFBFBF"/>
                  </a:solidFill>
                  <a:latin typeface="Inter"/>
                  <a:ea typeface="Inter"/>
                  <a:cs typeface="Inter"/>
                  <a:sym typeface="Inter"/>
                </a:rPr>
                <a:t>|</a:t>
              </a:r>
              <a:endParaRPr sz="1400">
                <a:solidFill>
                  <a:srgbClr val="BFBFBF"/>
                </a:solidFill>
                <a:latin typeface="DM Sans"/>
                <a:ea typeface="DM Sans"/>
                <a:cs typeface="DM Sans"/>
                <a:sym typeface="DM Sans"/>
              </a:endParaRPr>
            </a:p>
          </p:txBody>
        </p:sp>
      </p:grpSp>
    </p:spTree>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_DEFAULT">
  <p:cSld name="1_DEFAULT">
    <p:bg>
      <p:bgPr>
        <a:blipFill>
          <a:blip r:embed="rId2">
            <a:alphaModFix/>
          </a:blip>
          <a:stretch>
            <a:fillRect/>
          </a:stretch>
        </a:blipFill>
        <a:effectLst/>
      </p:bgPr>
    </p:bg>
    <p:spTree>
      <p:nvGrpSpPr>
        <p:cNvPr id="1" name="Shape 720"/>
        <p:cNvGrpSpPr/>
        <p:nvPr/>
      </p:nvGrpSpPr>
      <p:grpSpPr>
        <a:xfrm>
          <a:off x="0" y="0"/>
          <a:ext cx="0" cy="0"/>
          <a:chOff x="0" y="0"/>
          <a:chExt cx="0" cy="0"/>
        </a:xfrm>
      </p:grpSpPr>
      <p:sp>
        <p:nvSpPr>
          <p:cNvPr id="721" name="Google Shape;721;g3621649810e_0_3556"/>
          <p:cNvSpPr txBox="1">
            <a:spLocks noGrp="1"/>
          </p:cNvSpPr>
          <p:nvPr>
            <p:ph type="title"/>
          </p:nvPr>
        </p:nvSpPr>
        <p:spPr>
          <a:xfrm>
            <a:off x="623400" y="564690"/>
            <a:ext cx="16985400" cy="1033800"/>
          </a:xfrm>
          <a:prstGeom prst="rect">
            <a:avLst/>
          </a:prstGeom>
          <a:noFill/>
          <a:ln>
            <a:noFill/>
          </a:ln>
        </p:spPr>
        <p:txBody>
          <a:bodyPr spcFirstLastPara="1" wrap="square" lIns="182850" tIns="182850" rIns="182850" bIns="182850" anchor="t" anchorCtr="0">
            <a:spAutoFit/>
          </a:bodyPr>
          <a:lstStyle>
            <a:lvl1pPr marR="0" lvl="0" algn="l">
              <a:lnSpc>
                <a:spcPct val="90000"/>
              </a:lnSpc>
              <a:spcBef>
                <a:spcPts val="0"/>
              </a:spcBef>
              <a:spcAft>
                <a:spcPts val="0"/>
              </a:spcAft>
              <a:buClr>
                <a:schemeClr val="lt1"/>
              </a:buClr>
              <a:buSzPts val="4400"/>
              <a:buFont typeface="Inter Medium"/>
              <a:buNone/>
              <a:defRPr sz="4800" b="0" i="0" u="none" strike="noStrike" cap="none">
                <a:solidFill>
                  <a:schemeClr val="lt1"/>
                </a:solidFill>
                <a:latin typeface="Inter Medium"/>
                <a:ea typeface="Inter Medium"/>
                <a:cs typeface="Inter Medium"/>
                <a:sym typeface="Inter Medium"/>
              </a:defRPr>
            </a:lvl1pPr>
            <a:lvl2pPr lvl="1">
              <a:spcBef>
                <a:spcPts val="0"/>
              </a:spcBef>
              <a:spcAft>
                <a:spcPts val="0"/>
              </a:spcAft>
              <a:buSzPts val="4400"/>
              <a:buFont typeface="Inter Medium"/>
              <a:buNone/>
              <a:defRPr sz="3600">
                <a:latin typeface="Inter Medium"/>
                <a:ea typeface="Inter Medium"/>
                <a:cs typeface="Inter Medium"/>
                <a:sym typeface="Inter Medium"/>
              </a:defRPr>
            </a:lvl2pPr>
            <a:lvl3pPr lvl="2">
              <a:spcBef>
                <a:spcPts val="0"/>
              </a:spcBef>
              <a:spcAft>
                <a:spcPts val="0"/>
              </a:spcAft>
              <a:buSzPts val="4400"/>
              <a:buFont typeface="Inter Medium"/>
              <a:buNone/>
              <a:defRPr sz="3600">
                <a:latin typeface="Inter Medium"/>
                <a:ea typeface="Inter Medium"/>
                <a:cs typeface="Inter Medium"/>
                <a:sym typeface="Inter Medium"/>
              </a:defRPr>
            </a:lvl3pPr>
            <a:lvl4pPr lvl="3">
              <a:spcBef>
                <a:spcPts val="0"/>
              </a:spcBef>
              <a:spcAft>
                <a:spcPts val="0"/>
              </a:spcAft>
              <a:buSzPts val="4400"/>
              <a:buFont typeface="Inter Medium"/>
              <a:buNone/>
              <a:defRPr sz="3600">
                <a:latin typeface="Inter Medium"/>
                <a:ea typeface="Inter Medium"/>
                <a:cs typeface="Inter Medium"/>
                <a:sym typeface="Inter Medium"/>
              </a:defRPr>
            </a:lvl4pPr>
            <a:lvl5pPr lvl="4">
              <a:spcBef>
                <a:spcPts val="0"/>
              </a:spcBef>
              <a:spcAft>
                <a:spcPts val="0"/>
              </a:spcAft>
              <a:buSzPts val="4400"/>
              <a:buFont typeface="Inter Medium"/>
              <a:buNone/>
              <a:defRPr sz="3600">
                <a:latin typeface="Inter Medium"/>
                <a:ea typeface="Inter Medium"/>
                <a:cs typeface="Inter Medium"/>
                <a:sym typeface="Inter Medium"/>
              </a:defRPr>
            </a:lvl5pPr>
            <a:lvl6pPr lvl="5">
              <a:spcBef>
                <a:spcPts val="0"/>
              </a:spcBef>
              <a:spcAft>
                <a:spcPts val="0"/>
              </a:spcAft>
              <a:buSzPts val="4400"/>
              <a:buFont typeface="Inter Medium"/>
              <a:buNone/>
              <a:defRPr sz="3600">
                <a:latin typeface="Inter Medium"/>
                <a:ea typeface="Inter Medium"/>
                <a:cs typeface="Inter Medium"/>
                <a:sym typeface="Inter Medium"/>
              </a:defRPr>
            </a:lvl6pPr>
            <a:lvl7pPr lvl="6">
              <a:spcBef>
                <a:spcPts val="0"/>
              </a:spcBef>
              <a:spcAft>
                <a:spcPts val="0"/>
              </a:spcAft>
              <a:buSzPts val="4400"/>
              <a:buFont typeface="Inter Medium"/>
              <a:buNone/>
              <a:defRPr sz="3600">
                <a:latin typeface="Inter Medium"/>
                <a:ea typeface="Inter Medium"/>
                <a:cs typeface="Inter Medium"/>
                <a:sym typeface="Inter Medium"/>
              </a:defRPr>
            </a:lvl7pPr>
            <a:lvl8pPr lvl="7">
              <a:spcBef>
                <a:spcPts val="0"/>
              </a:spcBef>
              <a:spcAft>
                <a:spcPts val="0"/>
              </a:spcAft>
              <a:buSzPts val="4400"/>
              <a:buFont typeface="Inter Medium"/>
              <a:buNone/>
              <a:defRPr sz="3600">
                <a:latin typeface="Inter Medium"/>
                <a:ea typeface="Inter Medium"/>
                <a:cs typeface="Inter Medium"/>
                <a:sym typeface="Inter Medium"/>
              </a:defRPr>
            </a:lvl8pPr>
            <a:lvl9pPr lvl="8">
              <a:spcBef>
                <a:spcPts val="0"/>
              </a:spcBef>
              <a:spcAft>
                <a:spcPts val="0"/>
              </a:spcAft>
              <a:buSzPts val="4400"/>
              <a:buFont typeface="Inter Medium"/>
              <a:buNone/>
              <a:defRPr sz="3600">
                <a:latin typeface="Inter Medium"/>
                <a:ea typeface="Inter Medium"/>
                <a:cs typeface="Inter Medium"/>
                <a:sym typeface="Inter Medium"/>
              </a:defRPr>
            </a:lvl9pPr>
          </a:lstStyle>
          <a:p>
            <a:endParaRPr/>
          </a:p>
        </p:txBody>
      </p:sp>
      <p:sp>
        <p:nvSpPr>
          <p:cNvPr id="722" name="Google Shape;722;g3621649810e_0_3556"/>
          <p:cNvSpPr txBox="1"/>
          <p:nvPr/>
        </p:nvSpPr>
        <p:spPr>
          <a:xfrm>
            <a:off x="15352362" y="9740982"/>
            <a:ext cx="2494200" cy="2154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Clr>
                <a:schemeClr val="lt1"/>
              </a:buClr>
              <a:buSzPts val="1400"/>
              <a:buFont typeface="Inter"/>
              <a:buNone/>
            </a:pPr>
            <a:fld id="{00000000-1234-1234-1234-123412341234}" type="slidenum">
              <a:rPr lang="en-US" sz="1400">
                <a:solidFill>
                  <a:schemeClr val="lt1"/>
                </a:solidFill>
                <a:latin typeface="Inter"/>
                <a:ea typeface="Inter"/>
                <a:cs typeface="Inter"/>
                <a:sym typeface="Inter"/>
              </a:rPr>
              <a:t>‹#›</a:t>
            </a:fld>
            <a:endParaRPr sz="1400">
              <a:solidFill>
                <a:schemeClr val="lt1"/>
              </a:solidFill>
              <a:latin typeface="Inter"/>
              <a:ea typeface="Inter"/>
              <a:cs typeface="Inter"/>
              <a:sym typeface="Inter"/>
            </a:endParaRPr>
          </a:p>
        </p:txBody>
      </p:sp>
      <p:grpSp>
        <p:nvGrpSpPr>
          <p:cNvPr id="723" name="Google Shape;723;g3621649810e_0_3556"/>
          <p:cNvGrpSpPr/>
          <p:nvPr/>
        </p:nvGrpSpPr>
        <p:grpSpPr>
          <a:xfrm>
            <a:off x="7515636" y="9727178"/>
            <a:ext cx="3256710" cy="243022"/>
            <a:chOff x="3247768" y="4871996"/>
            <a:chExt cx="1628355" cy="121511"/>
          </a:xfrm>
        </p:grpSpPr>
        <p:sp>
          <p:nvSpPr>
            <p:cNvPr id="724" name="Google Shape;724;g3621649810e_0_3556"/>
            <p:cNvSpPr txBox="1"/>
            <p:nvPr/>
          </p:nvSpPr>
          <p:spPr>
            <a:xfrm>
              <a:off x="3915223" y="4885807"/>
              <a:ext cx="960900" cy="1077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chemeClr val="lt1"/>
                </a:buClr>
                <a:buSzPts val="1400"/>
                <a:buFont typeface="Inter"/>
                <a:buNone/>
              </a:pPr>
              <a:r>
                <a:rPr lang="en-US" sz="1400">
                  <a:solidFill>
                    <a:schemeClr val="lt1"/>
                  </a:solidFill>
                  <a:latin typeface="Inter"/>
                  <a:ea typeface="Inter"/>
                  <a:cs typeface="Inter"/>
                  <a:sym typeface="Inter"/>
                </a:rPr>
                <a:t>Subsurface LIVE 2024</a:t>
              </a:r>
              <a:endParaRPr sz="1400">
                <a:solidFill>
                  <a:schemeClr val="lt1"/>
                </a:solidFill>
                <a:latin typeface="Inter"/>
                <a:ea typeface="Inter"/>
                <a:cs typeface="Inter"/>
                <a:sym typeface="Inter"/>
              </a:endParaRPr>
            </a:p>
          </p:txBody>
        </p:sp>
        <p:pic>
          <p:nvPicPr>
            <p:cNvPr id="725" name="Google Shape;725;g3621649810e_0_3556"/>
            <p:cNvPicPr preferRelativeResize="0"/>
            <p:nvPr/>
          </p:nvPicPr>
          <p:blipFill rotWithShape="1">
            <a:blip r:embed="rId3">
              <a:alphaModFix/>
            </a:blip>
            <a:srcRect t="99" b="99"/>
            <a:stretch/>
          </p:blipFill>
          <p:spPr>
            <a:xfrm>
              <a:off x="3247768" y="4871996"/>
              <a:ext cx="504724" cy="120025"/>
            </a:xfrm>
            <a:prstGeom prst="rect">
              <a:avLst/>
            </a:prstGeom>
            <a:noFill/>
            <a:ln>
              <a:noFill/>
            </a:ln>
          </p:spPr>
        </p:pic>
        <p:sp>
          <p:nvSpPr>
            <p:cNvPr id="726" name="Google Shape;726;g3621649810e_0_3556"/>
            <p:cNvSpPr txBox="1"/>
            <p:nvPr/>
          </p:nvSpPr>
          <p:spPr>
            <a:xfrm>
              <a:off x="3781725" y="4885800"/>
              <a:ext cx="104700" cy="10770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BFBFBF"/>
                </a:buClr>
                <a:buSzPts val="1400"/>
                <a:buFont typeface="Inter"/>
                <a:buNone/>
              </a:pPr>
              <a:r>
                <a:rPr lang="en-US" sz="1400">
                  <a:solidFill>
                    <a:srgbClr val="BFBFBF"/>
                  </a:solidFill>
                  <a:latin typeface="Inter"/>
                  <a:ea typeface="Inter"/>
                  <a:cs typeface="Inter"/>
                  <a:sym typeface="Inter"/>
                </a:rPr>
                <a:t>|</a:t>
              </a:r>
              <a:endParaRPr sz="1400">
                <a:solidFill>
                  <a:srgbClr val="BFBFBF"/>
                </a:solidFill>
                <a:latin typeface="DM Sans"/>
                <a:ea typeface="DM Sans"/>
                <a:cs typeface="DM Sans"/>
                <a:sym typeface="DM Sans"/>
              </a:endParaRPr>
            </a:p>
          </p:txBody>
        </p:sp>
      </p:grpSp>
    </p:spTree>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age – Green 1">
  <p:cSld name="TITLE_2_1_2_3_1">
    <p:bg>
      <p:bgPr>
        <a:solidFill>
          <a:srgbClr val="0D2B31"/>
        </a:solidFill>
        <a:effectLst/>
      </p:bgPr>
    </p:bg>
    <p:spTree>
      <p:nvGrpSpPr>
        <p:cNvPr id="1" name="Shape 727"/>
        <p:cNvGrpSpPr/>
        <p:nvPr/>
      </p:nvGrpSpPr>
      <p:grpSpPr>
        <a:xfrm>
          <a:off x="0" y="0"/>
          <a:ext cx="0" cy="0"/>
          <a:chOff x="0" y="0"/>
          <a:chExt cx="0" cy="0"/>
        </a:xfrm>
      </p:grpSpPr>
      <p:pic>
        <p:nvPicPr>
          <p:cNvPr id="728" name="Google Shape;728;g3621649810e_0_3563"/>
          <p:cNvPicPr preferRelativeResize="0"/>
          <p:nvPr/>
        </p:nvPicPr>
        <p:blipFill rotWithShape="1">
          <a:blip r:embed="rId2">
            <a:alphaModFix/>
          </a:blip>
          <a:srcRect t="19" b="9"/>
          <a:stretch/>
        </p:blipFill>
        <p:spPr>
          <a:xfrm>
            <a:off x="-15705" y="-13722"/>
            <a:ext cx="18342861" cy="10314432"/>
          </a:xfrm>
          <a:prstGeom prst="rect">
            <a:avLst/>
          </a:prstGeom>
          <a:noFill/>
          <a:ln>
            <a:noFill/>
          </a:ln>
        </p:spPr>
      </p:pic>
      <p:sp>
        <p:nvSpPr>
          <p:cNvPr id="729" name="Google Shape;729;g3621649810e_0_3563"/>
          <p:cNvSpPr txBox="1">
            <a:spLocks noGrp="1"/>
          </p:cNvSpPr>
          <p:nvPr>
            <p:ph type="sldNum" idx="12"/>
          </p:nvPr>
        </p:nvSpPr>
        <p:spPr>
          <a:xfrm>
            <a:off x="15352363" y="9740982"/>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730" name="Google Shape;730;g3621649810e_0_3563"/>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accent4"/>
              </a:buClr>
              <a:buSzPts val="4400"/>
              <a:buNone/>
              <a:defRPr sz="4400">
                <a:solidFill>
                  <a:schemeClr val="accent4"/>
                </a:solidFill>
              </a:defRPr>
            </a:lvl2pPr>
            <a:lvl3pPr lvl="2">
              <a:spcBef>
                <a:spcPts val="0"/>
              </a:spcBef>
              <a:spcAft>
                <a:spcPts val="0"/>
              </a:spcAft>
              <a:buClr>
                <a:schemeClr val="accent4"/>
              </a:buClr>
              <a:buSzPts val="4400"/>
              <a:buNone/>
              <a:defRPr sz="4400">
                <a:solidFill>
                  <a:schemeClr val="accent4"/>
                </a:solidFill>
              </a:defRPr>
            </a:lvl3pPr>
            <a:lvl4pPr lvl="3">
              <a:spcBef>
                <a:spcPts val="0"/>
              </a:spcBef>
              <a:spcAft>
                <a:spcPts val="0"/>
              </a:spcAft>
              <a:buClr>
                <a:schemeClr val="accent4"/>
              </a:buClr>
              <a:buSzPts val="4400"/>
              <a:buNone/>
              <a:defRPr sz="4400">
                <a:solidFill>
                  <a:schemeClr val="accent4"/>
                </a:solidFill>
              </a:defRPr>
            </a:lvl4pPr>
            <a:lvl5pPr lvl="4">
              <a:spcBef>
                <a:spcPts val="0"/>
              </a:spcBef>
              <a:spcAft>
                <a:spcPts val="0"/>
              </a:spcAft>
              <a:buClr>
                <a:schemeClr val="accent4"/>
              </a:buClr>
              <a:buSzPts val="4400"/>
              <a:buNone/>
              <a:defRPr sz="4400">
                <a:solidFill>
                  <a:schemeClr val="accent4"/>
                </a:solidFill>
              </a:defRPr>
            </a:lvl5pPr>
            <a:lvl6pPr lvl="5">
              <a:spcBef>
                <a:spcPts val="0"/>
              </a:spcBef>
              <a:spcAft>
                <a:spcPts val="0"/>
              </a:spcAft>
              <a:buClr>
                <a:schemeClr val="accent4"/>
              </a:buClr>
              <a:buSzPts val="4400"/>
              <a:buNone/>
              <a:defRPr sz="4400">
                <a:solidFill>
                  <a:schemeClr val="accent4"/>
                </a:solidFill>
              </a:defRPr>
            </a:lvl6pPr>
            <a:lvl7pPr lvl="6">
              <a:spcBef>
                <a:spcPts val="0"/>
              </a:spcBef>
              <a:spcAft>
                <a:spcPts val="0"/>
              </a:spcAft>
              <a:buClr>
                <a:schemeClr val="accent4"/>
              </a:buClr>
              <a:buSzPts val="4400"/>
              <a:buNone/>
              <a:defRPr sz="4400">
                <a:solidFill>
                  <a:schemeClr val="accent4"/>
                </a:solidFill>
              </a:defRPr>
            </a:lvl7pPr>
            <a:lvl8pPr lvl="7">
              <a:spcBef>
                <a:spcPts val="0"/>
              </a:spcBef>
              <a:spcAft>
                <a:spcPts val="0"/>
              </a:spcAft>
              <a:buClr>
                <a:schemeClr val="accent4"/>
              </a:buClr>
              <a:buSzPts val="4400"/>
              <a:buNone/>
              <a:defRPr sz="4400">
                <a:solidFill>
                  <a:schemeClr val="accent4"/>
                </a:solidFill>
              </a:defRPr>
            </a:lvl8pPr>
            <a:lvl9pPr lvl="8">
              <a:spcBef>
                <a:spcPts val="0"/>
              </a:spcBef>
              <a:spcAft>
                <a:spcPts val="0"/>
              </a:spcAft>
              <a:buClr>
                <a:schemeClr val="accent4"/>
              </a:buClr>
              <a:buSzPts val="4400"/>
              <a:buNone/>
              <a:defRPr sz="4400">
                <a:solidFill>
                  <a:schemeClr val="accent4"/>
                </a:solidFill>
              </a:defRPr>
            </a:lvl9pPr>
          </a:lstStyle>
          <a:p>
            <a:endParaRPr/>
          </a:p>
        </p:txBody>
      </p:sp>
      <p:sp>
        <p:nvSpPr>
          <p:cNvPr id="731" name="Google Shape;731;g3621649810e_0_3563"/>
          <p:cNvSpPr txBox="1">
            <a:spLocks noGrp="1"/>
          </p:cNvSpPr>
          <p:nvPr>
            <p:ph type="sldNum" idx="2"/>
          </p:nvPr>
        </p:nvSpPr>
        <p:spPr>
          <a:xfrm>
            <a:off x="15352363" y="9740982"/>
            <a:ext cx="2494200" cy="215400"/>
          </a:xfrm>
          <a:prstGeom prst="rect">
            <a:avLst/>
          </a:prstGeom>
          <a:noFill/>
          <a:ln>
            <a:noFill/>
          </a:ln>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grpSp>
        <p:nvGrpSpPr>
          <p:cNvPr id="732" name="Google Shape;732;g3621649810e_0_3563"/>
          <p:cNvGrpSpPr/>
          <p:nvPr/>
        </p:nvGrpSpPr>
        <p:grpSpPr>
          <a:xfrm>
            <a:off x="6706535" y="9742478"/>
            <a:ext cx="4874908" cy="243009"/>
            <a:chOff x="3247768" y="4871996"/>
            <a:chExt cx="2437454" cy="121504"/>
          </a:xfrm>
        </p:grpSpPr>
        <p:sp>
          <p:nvSpPr>
            <p:cNvPr id="733" name="Google Shape;733;g3621649810e_0_3563"/>
            <p:cNvSpPr txBox="1"/>
            <p:nvPr/>
          </p:nvSpPr>
          <p:spPr>
            <a:xfrm>
              <a:off x="3915221" y="4885800"/>
              <a:ext cx="1770000" cy="1077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en-US" sz="1400" i="1">
                  <a:solidFill>
                    <a:schemeClr val="lt1"/>
                  </a:solidFill>
                  <a:latin typeface="Inter"/>
                  <a:ea typeface="Inter"/>
                  <a:cs typeface="Inter"/>
                  <a:sym typeface="Inter"/>
                </a:rPr>
                <a:t>Confidential - Do Not Share or Distribute</a:t>
              </a:r>
              <a:endParaRPr sz="1400" i="1">
                <a:solidFill>
                  <a:schemeClr val="lt1"/>
                </a:solidFill>
                <a:latin typeface="DM Sans"/>
                <a:ea typeface="DM Sans"/>
                <a:cs typeface="DM Sans"/>
                <a:sym typeface="DM Sans"/>
              </a:endParaRPr>
            </a:p>
          </p:txBody>
        </p:sp>
        <p:pic>
          <p:nvPicPr>
            <p:cNvPr id="734" name="Google Shape;734;g3621649810e_0_3563"/>
            <p:cNvPicPr preferRelativeResize="0"/>
            <p:nvPr/>
          </p:nvPicPr>
          <p:blipFill rotWithShape="1">
            <a:blip r:embed="rId3">
              <a:alphaModFix/>
            </a:blip>
            <a:srcRect t="99" b="99"/>
            <a:stretch/>
          </p:blipFill>
          <p:spPr>
            <a:xfrm>
              <a:off x="3247768" y="4871996"/>
              <a:ext cx="504724" cy="120025"/>
            </a:xfrm>
            <a:prstGeom prst="rect">
              <a:avLst/>
            </a:prstGeom>
            <a:noFill/>
            <a:ln>
              <a:noFill/>
            </a:ln>
          </p:spPr>
        </p:pic>
        <p:sp>
          <p:nvSpPr>
            <p:cNvPr id="735" name="Google Shape;735;g3621649810e_0_3563"/>
            <p:cNvSpPr txBox="1"/>
            <p:nvPr/>
          </p:nvSpPr>
          <p:spPr>
            <a:xfrm>
              <a:off x="3781725" y="4885800"/>
              <a:ext cx="104700" cy="1077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US" sz="1400">
                  <a:solidFill>
                    <a:srgbClr val="BFBFBF"/>
                  </a:solidFill>
                  <a:latin typeface="Inter"/>
                  <a:ea typeface="Inter"/>
                  <a:cs typeface="Inter"/>
                  <a:sym typeface="Inter"/>
                </a:rPr>
                <a:t>|</a:t>
              </a:r>
              <a:endParaRPr sz="1400">
                <a:solidFill>
                  <a:srgbClr val="BFBFBF"/>
                </a:solidFill>
                <a:latin typeface="DM Sans"/>
                <a:ea typeface="DM Sans"/>
                <a:cs typeface="DM Sans"/>
                <a:sym typeface="DM Sans"/>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eal Burst 2 1 1">
  <p:cSld name="Teal Burst 2">
    <p:bg>
      <p:bgPr>
        <a:blipFill>
          <a:blip r:embed="rId2">
            <a:alphaModFix/>
          </a:blip>
          <a:stretch>
            <a:fillRect/>
          </a:stretch>
        </a:blipFill>
        <a:effectLst/>
      </p:bgPr>
    </p:bg>
    <p:spTree>
      <p:nvGrpSpPr>
        <p:cNvPr id="1" name="Shape 736"/>
        <p:cNvGrpSpPr/>
        <p:nvPr/>
      </p:nvGrpSpPr>
      <p:grpSpPr>
        <a:xfrm>
          <a:off x="0" y="0"/>
          <a:ext cx="0" cy="0"/>
          <a:chOff x="0" y="0"/>
          <a:chExt cx="0" cy="0"/>
        </a:xfrm>
      </p:grpSpPr>
      <p:sp>
        <p:nvSpPr>
          <p:cNvPr id="737" name="Google Shape;737;g3621649810e_0_3572"/>
          <p:cNvSpPr txBox="1">
            <a:spLocks noGrp="1"/>
          </p:cNvSpPr>
          <p:nvPr>
            <p:ph type="sldNum" idx="12"/>
          </p:nvPr>
        </p:nvSpPr>
        <p:spPr>
          <a:xfrm>
            <a:off x="15352362" y="9740982"/>
            <a:ext cx="2494200" cy="215400"/>
          </a:xfrm>
          <a:prstGeom prst="rect">
            <a:avLst/>
          </a:prstGeom>
          <a:noFill/>
          <a:ln>
            <a:noFill/>
          </a:ln>
        </p:spPr>
        <p:txBody>
          <a:bodyPr spcFirstLastPara="1" wrap="square" lIns="0" tIns="0" rIns="0" bIns="0" anchor="ctr" anchorCtr="0">
            <a:spAutoFit/>
          </a:bodyPr>
          <a:lstStyle>
            <a:lvl1pPr marL="0" lvl="0" indent="0" algn="r">
              <a:buClr>
                <a:schemeClr val="lt1"/>
              </a:buClr>
              <a:buSzPts val="1400"/>
              <a:buFont typeface="Inter Medium"/>
              <a:buNone/>
              <a:defRPr sz="1400" b="0" i="0" u="none" strike="noStrike" cap="none">
                <a:solidFill>
                  <a:schemeClr val="lt1"/>
                </a:solidFill>
                <a:latin typeface="Inter Medium"/>
                <a:ea typeface="Inter Medium"/>
                <a:cs typeface="Inter Medium"/>
                <a:sym typeface="Inter Medium"/>
              </a:defRPr>
            </a:lvl1pPr>
            <a:lvl2pPr marL="0" lvl="1" indent="0" algn="r">
              <a:buClr>
                <a:schemeClr val="lt1"/>
              </a:buClr>
              <a:buSzPts val="1400"/>
              <a:buFont typeface="Inter Medium"/>
              <a:buNone/>
              <a:defRPr sz="1400" b="0" i="0" u="none" strike="noStrike" cap="none">
                <a:solidFill>
                  <a:schemeClr val="lt1"/>
                </a:solidFill>
                <a:latin typeface="Inter Medium"/>
                <a:ea typeface="Inter Medium"/>
                <a:cs typeface="Inter Medium"/>
                <a:sym typeface="Inter Medium"/>
              </a:defRPr>
            </a:lvl2pPr>
            <a:lvl3pPr marL="0" lvl="2" indent="0" algn="r">
              <a:buClr>
                <a:schemeClr val="lt1"/>
              </a:buClr>
              <a:buSzPts val="1400"/>
              <a:buFont typeface="Inter Medium"/>
              <a:buNone/>
              <a:defRPr sz="1400" b="0" i="0" u="none" strike="noStrike" cap="none">
                <a:solidFill>
                  <a:schemeClr val="lt1"/>
                </a:solidFill>
                <a:latin typeface="Inter Medium"/>
                <a:ea typeface="Inter Medium"/>
                <a:cs typeface="Inter Medium"/>
                <a:sym typeface="Inter Medium"/>
              </a:defRPr>
            </a:lvl3pPr>
            <a:lvl4pPr marL="0" lvl="3" indent="0" algn="r">
              <a:buClr>
                <a:schemeClr val="lt1"/>
              </a:buClr>
              <a:buSzPts val="1400"/>
              <a:buFont typeface="Inter Medium"/>
              <a:buNone/>
              <a:defRPr sz="1400" b="0" i="0" u="none" strike="noStrike" cap="none">
                <a:solidFill>
                  <a:schemeClr val="lt1"/>
                </a:solidFill>
                <a:latin typeface="Inter Medium"/>
                <a:ea typeface="Inter Medium"/>
                <a:cs typeface="Inter Medium"/>
                <a:sym typeface="Inter Medium"/>
              </a:defRPr>
            </a:lvl4pPr>
            <a:lvl5pPr marL="0" lvl="4" indent="0" algn="r">
              <a:buClr>
                <a:schemeClr val="lt1"/>
              </a:buClr>
              <a:buSzPts val="1400"/>
              <a:buFont typeface="Inter Medium"/>
              <a:buNone/>
              <a:defRPr sz="1400" b="0" i="0" u="none" strike="noStrike" cap="none">
                <a:solidFill>
                  <a:schemeClr val="lt1"/>
                </a:solidFill>
                <a:latin typeface="Inter Medium"/>
                <a:ea typeface="Inter Medium"/>
                <a:cs typeface="Inter Medium"/>
                <a:sym typeface="Inter Medium"/>
              </a:defRPr>
            </a:lvl5pPr>
            <a:lvl6pPr marL="0" lvl="5" indent="0" algn="r">
              <a:buClr>
                <a:schemeClr val="lt1"/>
              </a:buClr>
              <a:buSzPts val="1400"/>
              <a:buFont typeface="Inter Medium"/>
              <a:buNone/>
              <a:defRPr sz="1400" b="0" i="0" u="none" strike="noStrike" cap="none">
                <a:solidFill>
                  <a:schemeClr val="lt1"/>
                </a:solidFill>
                <a:latin typeface="Inter Medium"/>
                <a:ea typeface="Inter Medium"/>
                <a:cs typeface="Inter Medium"/>
                <a:sym typeface="Inter Medium"/>
              </a:defRPr>
            </a:lvl6pPr>
            <a:lvl7pPr marL="0" lvl="6" indent="0" algn="r">
              <a:buClr>
                <a:schemeClr val="lt1"/>
              </a:buClr>
              <a:buSzPts val="1400"/>
              <a:buFont typeface="Inter Medium"/>
              <a:buNone/>
              <a:defRPr sz="1400" b="0" i="0" u="none" strike="noStrike" cap="none">
                <a:solidFill>
                  <a:schemeClr val="lt1"/>
                </a:solidFill>
                <a:latin typeface="Inter Medium"/>
                <a:ea typeface="Inter Medium"/>
                <a:cs typeface="Inter Medium"/>
                <a:sym typeface="Inter Medium"/>
              </a:defRPr>
            </a:lvl7pPr>
            <a:lvl8pPr marL="0" lvl="7" indent="0" algn="r">
              <a:buClr>
                <a:schemeClr val="lt1"/>
              </a:buClr>
              <a:buSzPts val="1400"/>
              <a:buFont typeface="Inter Medium"/>
              <a:buNone/>
              <a:defRPr sz="1400" b="0" i="0" u="none" strike="noStrike" cap="none">
                <a:solidFill>
                  <a:schemeClr val="lt1"/>
                </a:solidFill>
                <a:latin typeface="Inter Medium"/>
                <a:ea typeface="Inter Medium"/>
                <a:cs typeface="Inter Medium"/>
                <a:sym typeface="Inter Medium"/>
              </a:defRPr>
            </a:lvl8pPr>
            <a:lvl9pPr marL="0" lvl="8" indent="0" algn="r">
              <a:buClr>
                <a:schemeClr val="lt1"/>
              </a:buClr>
              <a:buSzPts val="1400"/>
              <a:buFont typeface="Inter Medium"/>
              <a:buNone/>
              <a:defRPr sz="1400" b="0" i="0" u="none" strike="noStrike" cap="none">
                <a:solidFill>
                  <a:schemeClr val="lt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US"/>
              <a:t>‹#›</a:t>
            </a:fld>
            <a:endParaRPr/>
          </a:p>
        </p:txBody>
      </p:sp>
      <p:sp>
        <p:nvSpPr>
          <p:cNvPr id="738" name="Google Shape;738;g3621649810e_0_3572"/>
          <p:cNvSpPr txBox="1">
            <a:spLocks noGrp="1"/>
          </p:cNvSpPr>
          <p:nvPr>
            <p:ph type="title"/>
          </p:nvPr>
        </p:nvSpPr>
        <p:spPr>
          <a:xfrm>
            <a:off x="623400" y="568994"/>
            <a:ext cx="17041200" cy="6768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400"/>
              <a:buFont typeface="Inter Medium"/>
              <a:buNone/>
              <a:defRPr sz="4400">
                <a:solidFill>
                  <a:schemeClr val="lt1"/>
                </a:solidFill>
                <a:latin typeface="Inter Medium"/>
                <a:ea typeface="Inter Medium"/>
                <a:cs typeface="Inter Medium"/>
                <a:sym typeface="Inter Medium"/>
              </a:defRPr>
            </a:lvl1pPr>
            <a:lvl2pPr lvl="1" algn="l">
              <a:lnSpc>
                <a:spcPct val="100000"/>
              </a:lnSpc>
              <a:spcBef>
                <a:spcPts val="0"/>
              </a:spcBef>
              <a:spcAft>
                <a:spcPts val="0"/>
              </a:spcAft>
              <a:buClr>
                <a:schemeClr val="lt1"/>
              </a:buClr>
              <a:buSzPts val="3400"/>
              <a:buNone/>
              <a:defRPr sz="4400">
                <a:solidFill>
                  <a:schemeClr val="lt1"/>
                </a:solidFill>
              </a:defRPr>
            </a:lvl2pPr>
            <a:lvl3pPr lvl="2" algn="l">
              <a:lnSpc>
                <a:spcPct val="100000"/>
              </a:lnSpc>
              <a:spcBef>
                <a:spcPts val="0"/>
              </a:spcBef>
              <a:spcAft>
                <a:spcPts val="0"/>
              </a:spcAft>
              <a:buClr>
                <a:schemeClr val="lt1"/>
              </a:buClr>
              <a:buSzPts val="3400"/>
              <a:buNone/>
              <a:defRPr sz="4400">
                <a:solidFill>
                  <a:schemeClr val="lt1"/>
                </a:solidFill>
              </a:defRPr>
            </a:lvl3pPr>
            <a:lvl4pPr lvl="3" algn="l">
              <a:lnSpc>
                <a:spcPct val="100000"/>
              </a:lnSpc>
              <a:spcBef>
                <a:spcPts val="0"/>
              </a:spcBef>
              <a:spcAft>
                <a:spcPts val="0"/>
              </a:spcAft>
              <a:buClr>
                <a:schemeClr val="lt1"/>
              </a:buClr>
              <a:buSzPts val="3400"/>
              <a:buNone/>
              <a:defRPr sz="4400">
                <a:solidFill>
                  <a:schemeClr val="lt1"/>
                </a:solidFill>
              </a:defRPr>
            </a:lvl4pPr>
            <a:lvl5pPr lvl="4" algn="l">
              <a:lnSpc>
                <a:spcPct val="100000"/>
              </a:lnSpc>
              <a:spcBef>
                <a:spcPts val="0"/>
              </a:spcBef>
              <a:spcAft>
                <a:spcPts val="0"/>
              </a:spcAft>
              <a:buClr>
                <a:schemeClr val="lt1"/>
              </a:buClr>
              <a:buSzPts val="3400"/>
              <a:buNone/>
              <a:defRPr sz="4400">
                <a:solidFill>
                  <a:schemeClr val="lt1"/>
                </a:solidFill>
              </a:defRPr>
            </a:lvl5pPr>
            <a:lvl6pPr lvl="5" algn="l">
              <a:lnSpc>
                <a:spcPct val="100000"/>
              </a:lnSpc>
              <a:spcBef>
                <a:spcPts val="0"/>
              </a:spcBef>
              <a:spcAft>
                <a:spcPts val="0"/>
              </a:spcAft>
              <a:buClr>
                <a:schemeClr val="lt1"/>
              </a:buClr>
              <a:buSzPts val="3400"/>
              <a:buNone/>
              <a:defRPr sz="4400">
                <a:solidFill>
                  <a:schemeClr val="lt1"/>
                </a:solidFill>
              </a:defRPr>
            </a:lvl6pPr>
            <a:lvl7pPr lvl="6" algn="l">
              <a:lnSpc>
                <a:spcPct val="100000"/>
              </a:lnSpc>
              <a:spcBef>
                <a:spcPts val="0"/>
              </a:spcBef>
              <a:spcAft>
                <a:spcPts val="0"/>
              </a:spcAft>
              <a:buClr>
                <a:schemeClr val="lt1"/>
              </a:buClr>
              <a:buSzPts val="3400"/>
              <a:buNone/>
              <a:defRPr sz="4400">
                <a:solidFill>
                  <a:schemeClr val="lt1"/>
                </a:solidFill>
              </a:defRPr>
            </a:lvl7pPr>
            <a:lvl8pPr lvl="7" algn="l">
              <a:lnSpc>
                <a:spcPct val="100000"/>
              </a:lnSpc>
              <a:spcBef>
                <a:spcPts val="0"/>
              </a:spcBef>
              <a:spcAft>
                <a:spcPts val="0"/>
              </a:spcAft>
              <a:buClr>
                <a:schemeClr val="lt1"/>
              </a:buClr>
              <a:buSzPts val="3400"/>
              <a:buNone/>
              <a:defRPr sz="4400">
                <a:solidFill>
                  <a:schemeClr val="lt1"/>
                </a:solidFill>
              </a:defRPr>
            </a:lvl8pPr>
            <a:lvl9pPr lvl="8" algn="l">
              <a:lnSpc>
                <a:spcPct val="100000"/>
              </a:lnSpc>
              <a:spcBef>
                <a:spcPts val="0"/>
              </a:spcBef>
              <a:spcAft>
                <a:spcPts val="0"/>
              </a:spcAft>
              <a:buClr>
                <a:schemeClr val="lt1"/>
              </a:buClr>
              <a:buSzPts val="3400"/>
              <a:buNone/>
              <a:defRPr sz="4400">
                <a:solidFill>
                  <a:schemeClr val="lt1"/>
                </a:solidFil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ubtle Title 2">
  <p:cSld name="TITLE_1_1_1_3">
    <p:bg>
      <p:bgPr>
        <a:blipFill>
          <a:blip r:embed="rId2">
            <a:alphaModFix/>
          </a:blip>
          <a:stretch>
            <a:fillRect/>
          </a:stretch>
        </a:blipFill>
        <a:effectLst/>
      </p:bgPr>
    </p:bg>
    <p:spTree>
      <p:nvGrpSpPr>
        <p:cNvPr id="1" name="Shape 739"/>
        <p:cNvGrpSpPr/>
        <p:nvPr/>
      </p:nvGrpSpPr>
      <p:grpSpPr>
        <a:xfrm>
          <a:off x="0" y="0"/>
          <a:ext cx="0" cy="0"/>
          <a:chOff x="0" y="0"/>
          <a:chExt cx="0" cy="0"/>
        </a:xfrm>
      </p:grpSpPr>
      <p:sp>
        <p:nvSpPr>
          <p:cNvPr id="740" name="Google Shape;740;g3621649810e_0_3575"/>
          <p:cNvSpPr txBox="1">
            <a:spLocks noGrp="1"/>
          </p:cNvSpPr>
          <p:nvPr>
            <p:ph type="sldNum" idx="12"/>
          </p:nvPr>
        </p:nvSpPr>
        <p:spPr>
          <a:xfrm>
            <a:off x="15352363" y="9740982"/>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741" name="Google Shape;741;g3621649810e_0_3575"/>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accent4"/>
              </a:buClr>
              <a:buSzPts val="4400"/>
              <a:buNone/>
              <a:defRPr sz="4400">
                <a:solidFill>
                  <a:schemeClr val="accent4"/>
                </a:solidFill>
              </a:defRPr>
            </a:lvl2pPr>
            <a:lvl3pPr lvl="2">
              <a:spcBef>
                <a:spcPts val="0"/>
              </a:spcBef>
              <a:spcAft>
                <a:spcPts val="0"/>
              </a:spcAft>
              <a:buClr>
                <a:schemeClr val="accent4"/>
              </a:buClr>
              <a:buSzPts val="4400"/>
              <a:buNone/>
              <a:defRPr sz="4400">
                <a:solidFill>
                  <a:schemeClr val="accent4"/>
                </a:solidFill>
              </a:defRPr>
            </a:lvl3pPr>
            <a:lvl4pPr lvl="3">
              <a:spcBef>
                <a:spcPts val="0"/>
              </a:spcBef>
              <a:spcAft>
                <a:spcPts val="0"/>
              </a:spcAft>
              <a:buClr>
                <a:schemeClr val="accent4"/>
              </a:buClr>
              <a:buSzPts val="4400"/>
              <a:buNone/>
              <a:defRPr sz="4400">
                <a:solidFill>
                  <a:schemeClr val="accent4"/>
                </a:solidFill>
              </a:defRPr>
            </a:lvl4pPr>
            <a:lvl5pPr lvl="4">
              <a:spcBef>
                <a:spcPts val="0"/>
              </a:spcBef>
              <a:spcAft>
                <a:spcPts val="0"/>
              </a:spcAft>
              <a:buClr>
                <a:schemeClr val="accent4"/>
              </a:buClr>
              <a:buSzPts val="4400"/>
              <a:buNone/>
              <a:defRPr sz="4400">
                <a:solidFill>
                  <a:schemeClr val="accent4"/>
                </a:solidFill>
              </a:defRPr>
            </a:lvl5pPr>
            <a:lvl6pPr lvl="5">
              <a:spcBef>
                <a:spcPts val="0"/>
              </a:spcBef>
              <a:spcAft>
                <a:spcPts val="0"/>
              </a:spcAft>
              <a:buClr>
                <a:schemeClr val="accent4"/>
              </a:buClr>
              <a:buSzPts val="4400"/>
              <a:buNone/>
              <a:defRPr sz="4400">
                <a:solidFill>
                  <a:schemeClr val="accent4"/>
                </a:solidFill>
              </a:defRPr>
            </a:lvl6pPr>
            <a:lvl7pPr lvl="6">
              <a:spcBef>
                <a:spcPts val="0"/>
              </a:spcBef>
              <a:spcAft>
                <a:spcPts val="0"/>
              </a:spcAft>
              <a:buClr>
                <a:schemeClr val="accent4"/>
              </a:buClr>
              <a:buSzPts val="4400"/>
              <a:buNone/>
              <a:defRPr sz="4400">
                <a:solidFill>
                  <a:schemeClr val="accent4"/>
                </a:solidFill>
              </a:defRPr>
            </a:lvl7pPr>
            <a:lvl8pPr lvl="7">
              <a:spcBef>
                <a:spcPts val="0"/>
              </a:spcBef>
              <a:spcAft>
                <a:spcPts val="0"/>
              </a:spcAft>
              <a:buClr>
                <a:schemeClr val="accent4"/>
              </a:buClr>
              <a:buSzPts val="4400"/>
              <a:buNone/>
              <a:defRPr sz="4400">
                <a:solidFill>
                  <a:schemeClr val="accent4"/>
                </a:solidFill>
              </a:defRPr>
            </a:lvl8pPr>
            <a:lvl9pPr lvl="8">
              <a:spcBef>
                <a:spcPts val="0"/>
              </a:spcBef>
              <a:spcAft>
                <a:spcPts val="0"/>
              </a:spcAft>
              <a:buClr>
                <a:schemeClr val="accent4"/>
              </a:buClr>
              <a:buSzPts val="4400"/>
              <a:buNone/>
              <a:defRPr sz="4400">
                <a:solidFill>
                  <a:schemeClr val="accent4"/>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9">
  <p:cSld name="CUSTOM_2_4">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g3621649810e_0_163"/>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6" name="Google Shape;86;g3621649810e_0_163"/>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7" name="Google Shape;87;g3621649810e_0_163"/>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88" name="Google Shape;88;g3621649810e_0_163"/>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89" name="Google Shape;89;g3621649810e_0_163"/>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ntent Slide 4">
  <p:cSld name="BLANK_1_1">
    <p:bg>
      <p:bgPr>
        <a:solidFill>
          <a:srgbClr val="000000"/>
        </a:solidFill>
        <a:effectLst/>
      </p:bgPr>
    </p:bg>
    <p:spTree>
      <p:nvGrpSpPr>
        <p:cNvPr id="1" name="Shape 742"/>
        <p:cNvGrpSpPr/>
        <p:nvPr/>
      </p:nvGrpSpPr>
      <p:grpSpPr>
        <a:xfrm>
          <a:off x="0" y="0"/>
          <a:ext cx="0" cy="0"/>
          <a:chOff x="0" y="0"/>
          <a:chExt cx="0" cy="0"/>
        </a:xfrm>
      </p:grpSpPr>
      <p:sp>
        <p:nvSpPr>
          <p:cNvPr id="743" name="Google Shape;743;g3621649810e_0_3578"/>
          <p:cNvSpPr txBox="1"/>
          <p:nvPr/>
        </p:nvSpPr>
        <p:spPr>
          <a:xfrm>
            <a:off x="15352362" y="9740990"/>
            <a:ext cx="2494200" cy="2154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sz="1400">
                <a:solidFill>
                  <a:srgbClr val="999999"/>
                </a:solidFill>
                <a:latin typeface="Inter Medium"/>
                <a:ea typeface="Inter Medium"/>
                <a:cs typeface="Inter Medium"/>
                <a:sym typeface="Inter Medium"/>
              </a:rPr>
              <a:t>‹#›</a:t>
            </a:fld>
            <a:endParaRPr sz="1400">
              <a:solidFill>
                <a:srgbClr val="999999"/>
              </a:solidFill>
              <a:latin typeface="Inter Medium"/>
              <a:ea typeface="Inter Medium"/>
              <a:cs typeface="Inter Medium"/>
              <a:sym typeface="Inter Medium"/>
            </a:endParaRPr>
          </a:p>
        </p:txBody>
      </p:sp>
      <p:pic>
        <p:nvPicPr>
          <p:cNvPr id="744" name="Google Shape;744;g3621649810e_0_3578"/>
          <p:cNvPicPr preferRelativeResize="0"/>
          <p:nvPr/>
        </p:nvPicPr>
        <p:blipFill rotWithShape="1">
          <a:blip r:embed="rId2">
            <a:alphaModFix amt="40000"/>
          </a:blip>
          <a:srcRect t="99" b="99"/>
          <a:stretch/>
        </p:blipFill>
        <p:spPr>
          <a:xfrm>
            <a:off x="623386" y="9728652"/>
            <a:ext cx="1009449" cy="240050"/>
          </a:xfrm>
          <a:prstGeom prst="rect">
            <a:avLst/>
          </a:prstGeom>
          <a:noFill/>
          <a:ln>
            <a:noFill/>
          </a:ln>
        </p:spPr>
      </p:pic>
      <p:grpSp>
        <p:nvGrpSpPr>
          <p:cNvPr id="745" name="Google Shape;745;g3621649810e_0_3578"/>
          <p:cNvGrpSpPr/>
          <p:nvPr/>
        </p:nvGrpSpPr>
        <p:grpSpPr>
          <a:xfrm>
            <a:off x="30" y="3"/>
            <a:ext cx="18287945" cy="239841"/>
            <a:chOff x="0" y="-28575"/>
            <a:chExt cx="2408400" cy="2737908"/>
          </a:xfrm>
        </p:grpSpPr>
        <p:sp>
          <p:nvSpPr>
            <p:cNvPr id="746" name="Google Shape;746;g3621649810e_0_3578"/>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gradFill>
              <a:gsLst>
                <a:gs pos="0">
                  <a:srgbClr val="FF7238"/>
                </a:gs>
                <a:gs pos="21000">
                  <a:schemeClr val="accent5"/>
                </a:gs>
                <a:gs pos="100000">
                  <a:srgbClr val="4221C8"/>
                </a:gs>
              </a:gsLst>
              <a:lin ang="2700006" scaled="0"/>
            </a:gradFill>
            <a:ln>
              <a:noFill/>
            </a:ln>
          </p:spPr>
        </p:sp>
        <p:sp>
          <p:nvSpPr>
            <p:cNvPr id="747" name="Google Shape;747;g3621649810e_0_3578"/>
            <p:cNvSpPr txBox="1"/>
            <p:nvPr/>
          </p:nvSpPr>
          <p:spPr>
            <a:xfrm>
              <a:off x="0" y="-28575"/>
              <a:ext cx="2408400" cy="2737800"/>
            </a:xfrm>
            <a:prstGeom prst="rect">
              <a:avLst/>
            </a:prstGeom>
            <a:gradFill>
              <a:gsLst>
                <a:gs pos="0">
                  <a:srgbClr val="FF7238"/>
                </a:gs>
                <a:gs pos="21000">
                  <a:schemeClr val="accent5"/>
                </a:gs>
                <a:gs pos="100000">
                  <a:srgbClr val="4221C8"/>
                </a:gs>
              </a:gsLst>
              <a:lin ang="2700006" scaled="0"/>
            </a:grad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48" name="Google Shape;748;g3621649810e_0_3578"/>
          <p:cNvSpPr txBox="1">
            <a:spLocks noGrp="1"/>
          </p:cNvSpPr>
          <p:nvPr>
            <p:ph type="title"/>
          </p:nvPr>
        </p:nvSpPr>
        <p:spPr>
          <a:xfrm>
            <a:off x="623400" y="554050"/>
            <a:ext cx="17106000" cy="1143000"/>
          </a:xfrm>
          <a:prstGeom prst="rect">
            <a:avLst/>
          </a:prstGeom>
          <a:noFill/>
          <a:ln>
            <a:noFill/>
          </a:ln>
        </p:spPr>
        <p:txBody>
          <a:bodyPr spcFirstLastPara="1" wrap="square" lIns="0" tIns="0" rIns="0" bIns="0" anchor="ctr" anchorCtr="0">
            <a:spAutoFit/>
          </a:bodyPr>
          <a:lstStyle>
            <a:lvl1pPr marR="0" lvl="0">
              <a:spcBef>
                <a:spcPts val="0"/>
              </a:spcBef>
              <a:spcAft>
                <a:spcPts val="0"/>
              </a:spcAft>
              <a:buClr>
                <a:schemeClr val="lt1"/>
              </a:buClr>
              <a:buSzPts val="4800"/>
              <a:buFont typeface="Inter Medium"/>
              <a:buNone/>
              <a:defRPr sz="4800" i="0" u="none" strike="noStrike" cap="none">
                <a:solidFill>
                  <a:schemeClr val="lt1"/>
                </a:solidFill>
                <a:latin typeface="Inter Medium"/>
                <a:ea typeface="Inter Medium"/>
                <a:cs typeface="Inter Medium"/>
                <a:sym typeface="Inter Medium"/>
              </a:defRPr>
            </a:lvl1pPr>
            <a:lvl2pPr lvl="1">
              <a:spcBef>
                <a:spcPts val="0"/>
              </a:spcBef>
              <a:spcAft>
                <a:spcPts val="0"/>
              </a:spcAft>
              <a:buSzPts val="1400"/>
              <a:buFont typeface="Inter Medium"/>
              <a:buNone/>
              <a:defRPr sz="1800">
                <a:latin typeface="Inter Medium"/>
                <a:ea typeface="Inter Medium"/>
                <a:cs typeface="Inter Medium"/>
                <a:sym typeface="Inter Medium"/>
              </a:defRPr>
            </a:lvl2pPr>
            <a:lvl3pPr lvl="2">
              <a:spcBef>
                <a:spcPts val="0"/>
              </a:spcBef>
              <a:spcAft>
                <a:spcPts val="0"/>
              </a:spcAft>
              <a:buSzPts val="1400"/>
              <a:buFont typeface="Inter Medium"/>
              <a:buNone/>
              <a:defRPr sz="1800">
                <a:latin typeface="Inter Medium"/>
                <a:ea typeface="Inter Medium"/>
                <a:cs typeface="Inter Medium"/>
                <a:sym typeface="Inter Medium"/>
              </a:defRPr>
            </a:lvl3pPr>
            <a:lvl4pPr lvl="3">
              <a:spcBef>
                <a:spcPts val="0"/>
              </a:spcBef>
              <a:spcAft>
                <a:spcPts val="0"/>
              </a:spcAft>
              <a:buSzPts val="1400"/>
              <a:buFont typeface="Inter Medium"/>
              <a:buNone/>
              <a:defRPr sz="1800">
                <a:latin typeface="Inter Medium"/>
                <a:ea typeface="Inter Medium"/>
                <a:cs typeface="Inter Medium"/>
                <a:sym typeface="Inter Medium"/>
              </a:defRPr>
            </a:lvl4pPr>
            <a:lvl5pPr lvl="4">
              <a:spcBef>
                <a:spcPts val="0"/>
              </a:spcBef>
              <a:spcAft>
                <a:spcPts val="0"/>
              </a:spcAft>
              <a:buSzPts val="1400"/>
              <a:buFont typeface="Inter Medium"/>
              <a:buNone/>
              <a:defRPr sz="1800">
                <a:latin typeface="Inter Medium"/>
                <a:ea typeface="Inter Medium"/>
                <a:cs typeface="Inter Medium"/>
                <a:sym typeface="Inter Medium"/>
              </a:defRPr>
            </a:lvl5pPr>
            <a:lvl6pPr lvl="5">
              <a:spcBef>
                <a:spcPts val="0"/>
              </a:spcBef>
              <a:spcAft>
                <a:spcPts val="0"/>
              </a:spcAft>
              <a:buSzPts val="1400"/>
              <a:buFont typeface="Inter Medium"/>
              <a:buNone/>
              <a:defRPr sz="1800">
                <a:latin typeface="Inter Medium"/>
                <a:ea typeface="Inter Medium"/>
                <a:cs typeface="Inter Medium"/>
                <a:sym typeface="Inter Medium"/>
              </a:defRPr>
            </a:lvl6pPr>
            <a:lvl7pPr lvl="6">
              <a:spcBef>
                <a:spcPts val="0"/>
              </a:spcBef>
              <a:spcAft>
                <a:spcPts val="0"/>
              </a:spcAft>
              <a:buSzPts val="1400"/>
              <a:buFont typeface="Inter Medium"/>
              <a:buNone/>
              <a:defRPr sz="1800">
                <a:latin typeface="Inter Medium"/>
                <a:ea typeface="Inter Medium"/>
                <a:cs typeface="Inter Medium"/>
                <a:sym typeface="Inter Medium"/>
              </a:defRPr>
            </a:lvl7pPr>
            <a:lvl8pPr lvl="7">
              <a:spcBef>
                <a:spcPts val="0"/>
              </a:spcBef>
              <a:spcAft>
                <a:spcPts val="0"/>
              </a:spcAft>
              <a:buSzPts val="1400"/>
              <a:buFont typeface="Inter Medium"/>
              <a:buNone/>
              <a:defRPr sz="1800">
                <a:latin typeface="Inter Medium"/>
                <a:ea typeface="Inter Medium"/>
                <a:cs typeface="Inter Medium"/>
                <a:sym typeface="Inter Medium"/>
              </a:defRPr>
            </a:lvl8pPr>
            <a:lvl9pPr lvl="8">
              <a:spcBef>
                <a:spcPts val="0"/>
              </a:spcBef>
              <a:spcAft>
                <a:spcPts val="0"/>
              </a:spcAft>
              <a:buSzPts val="1400"/>
              <a:buFont typeface="Inter Medium"/>
              <a:buNone/>
              <a:defRPr sz="1800">
                <a:latin typeface="Inter Medium"/>
                <a:ea typeface="Inter Medium"/>
                <a:cs typeface="Inter Medium"/>
                <a:sym typeface="Inter Medium"/>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ontent Slide [Grey]">
  <p:cSld name="BLANK_1_1_2_2_2">
    <p:bg>
      <p:bgPr>
        <a:solidFill>
          <a:srgbClr val="000000"/>
        </a:solidFill>
        <a:effectLst/>
      </p:bgPr>
    </p:bg>
    <p:spTree>
      <p:nvGrpSpPr>
        <p:cNvPr id="1" name="Shape 749"/>
        <p:cNvGrpSpPr/>
        <p:nvPr/>
      </p:nvGrpSpPr>
      <p:grpSpPr>
        <a:xfrm>
          <a:off x="0" y="0"/>
          <a:ext cx="0" cy="0"/>
          <a:chOff x="0" y="0"/>
          <a:chExt cx="0" cy="0"/>
        </a:xfrm>
      </p:grpSpPr>
      <p:pic>
        <p:nvPicPr>
          <p:cNvPr id="750" name="Google Shape;750;g3621649810e_0_3585" title="Gradient_BG_Teal.png"/>
          <p:cNvPicPr preferRelativeResize="0"/>
          <p:nvPr/>
        </p:nvPicPr>
        <p:blipFill rotWithShape="1">
          <a:blip r:embed="rId2">
            <a:alphaModFix/>
          </a:blip>
          <a:srcRect l="13097" t="11634" r="14820" b="16283"/>
          <a:stretch/>
        </p:blipFill>
        <p:spPr>
          <a:xfrm>
            <a:off x="50" y="73950"/>
            <a:ext cx="18287952" cy="10287000"/>
          </a:xfrm>
          <a:prstGeom prst="rect">
            <a:avLst/>
          </a:prstGeom>
          <a:noFill/>
          <a:ln>
            <a:noFill/>
          </a:ln>
        </p:spPr>
      </p:pic>
      <p:sp>
        <p:nvSpPr>
          <p:cNvPr id="751" name="Google Shape;751;g3621649810e_0_3585"/>
          <p:cNvSpPr txBox="1"/>
          <p:nvPr/>
        </p:nvSpPr>
        <p:spPr>
          <a:xfrm>
            <a:off x="15352362" y="9740990"/>
            <a:ext cx="2494200" cy="2154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sz="1400">
                <a:solidFill>
                  <a:srgbClr val="999999"/>
                </a:solidFill>
                <a:latin typeface="Inter Medium"/>
                <a:ea typeface="Inter Medium"/>
                <a:cs typeface="Inter Medium"/>
                <a:sym typeface="Inter Medium"/>
              </a:rPr>
              <a:t>‹#›</a:t>
            </a:fld>
            <a:endParaRPr sz="1400">
              <a:solidFill>
                <a:srgbClr val="999999"/>
              </a:solidFill>
              <a:latin typeface="Inter Medium"/>
              <a:ea typeface="Inter Medium"/>
              <a:cs typeface="Inter Medium"/>
              <a:sym typeface="Inter Medium"/>
            </a:endParaRPr>
          </a:p>
        </p:txBody>
      </p:sp>
      <p:pic>
        <p:nvPicPr>
          <p:cNvPr id="752" name="Google Shape;752;g3621649810e_0_3585"/>
          <p:cNvPicPr preferRelativeResize="0"/>
          <p:nvPr/>
        </p:nvPicPr>
        <p:blipFill rotWithShape="1">
          <a:blip r:embed="rId3">
            <a:alphaModFix amt="40000"/>
          </a:blip>
          <a:srcRect t="99" b="99"/>
          <a:stretch/>
        </p:blipFill>
        <p:spPr>
          <a:xfrm>
            <a:off x="623386" y="9728652"/>
            <a:ext cx="1009449" cy="240050"/>
          </a:xfrm>
          <a:prstGeom prst="rect">
            <a:avLst/>
          </a:prstGeom>
          <a:noFill/>
          <a:ln>
            <a:noFill/>
          </a:ln>
        </p:spPr>
      </p:pic>
      <p:grpSp>
        <p:nvGrpSpPr>
          <p:cNvPr id="753" name="Google Shape;753;g3621649810e_0_3585"/>
          <p:cNvGrpSpPr/>
          <p:nvPr/>
        </p:nvGrpSpPr>
        <p:grpSpPr>
          <a:xfrm>
            <a:off x="50" y="3"/>
            <a:ext cx="18287945" cy="73924"/>
            <a:chOff x="0" y="-28575"/>
            <a:chExt cx="2408400" cy="2737908"/>
          </a:xfrm>
        </p:grpSpPr>
        <p:sp>
          <p:nvSpPr>
            <p:cNvPr id="754" name="Google Shape;754;g3621649810e_0_3585"/>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gradFill>
              <a:gsLst>
                <a:gs pos="0">
                  <a:schemeClr val="accent4"/>
                </a:gs>
                <a:gs pos="57000">
                  <a:schemeClr val="accent2"/>
                </a:gs>
                <a:gs pos="100000">
                  <a:schemeClr val="accent2"/>
                </a:gs>
              </a:gsLst>
              <a:lin ang="0" scaled="0"/>
            </a:gradFill>
            <a:ln>
              <a:noFill/>
            </a:ln>
          </p:spPr>
        </p:sp>
        <p:sp>
          <p:nvSpPr>
            <p:cNvPr id="755" name="Google Shape;755;g3621649810e_0_3585"/>
            <p:cNvSpPr txBox="1"/>
            <p:nvPr/>
          </p:nvSpPr>
          <p:spPr>
            <a:xfrm>
              <a:off x="0" y="-28575"/>
              <a:ext cx="2408400" cy="2737800"/>
            </a:xfrm>
            <a:prstGeom prst="rect">
              <a:avLst/>
            </a:prstGeom>
            <a:gradFill>
              <a:gsLst>
                <a:gs pos="0">
                  <a:schemeClr val="accent4"/>
                </a:gs>
                <a:gs pos="57000">
                  <a:schemeClr val="accent2"/>
                </a:gs>
                <a:gs pos="100000">
                  <a:schemeClr val="accent2"/>
                </a:gs>
              </a:gsLst>
              <a:lin ang="0" scaled="0"/>
            </a:grad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56" name="Google Shape;756;g3621649810e_0_3585"/>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ustom Layout 1 1">
  <p:cSld name="CUSTOM_6">
    <p:bg>
      <p:bgPr>
        <a:blipFill>
          <a:blip r:embed="rId2">
            <a:alphaModFix/>
          </a:blip>
          <a:stretch>
            <a:fillRect/>
          </a:stretch>
        </a:blipFill>
        <a:effectLst/>
      </p:bgPr>
    </p:bg>
    <p:spTree>
      <p:nvGrpSpPr>
        <p:cNvPr id="1" name="Shape 757"/>
        <p:cNvGrpSpPr/>
        <p:nvPr/>
      </p:nvGrpSpPr>
      <p:grpSpPr>
        <a:xfrm>
          <a:off x="0" y="0"/>
          <a:ext cx="0" cy="0"/>
          <a:chOff x="0" y="0"/>
          <a:chExt cx="0" cy="0"/>
        </a:xfrm>
      </p:grpSpPr>
      <p:sp>
        <p:nvSpPr>
          <p:cNvPr id="758" name="Google Shape;758;g3621649810e_0_3593"/>
          <p:cNvSpPr/>
          <p:nvPr/>
        </p:nvSpPr>
        <p:spPr>
          <a:xfrm>
            <a:off x="-25" y="-25"/>
            <a:ext cx="18288000" cy="10287000"/>
          </a:xfrm>
          <a:prstGeom prst="rect">
            <a:avLst/>
          </a:prstGeom>
          <a:gradFill>
            <a:gsLst>
              <a:gs pos="0">
                <a:srgbClr val="000000">
                  <a:alpha val="71764"/>
                  <a:alpha val="49410"/>
                </a:srgbClr>
              </a:gs>
              <a:gs pos="100000">
                <a:srgbClr val="FFFFFF">
                  <a:alpha val="0"/>
                  <a:alpha val="49410"/>
                </a:srgbClr>
              </a:gs>
            </a:gsLst>
            <a:path path="circle">
              <a:fillToRect l="50000" t="50000" r="50000" b="50000"/>
            </a:path>
            <a:tileRect/>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759" name="Google Shape;759;g3621649810e_0_3593"/>
          <p:cNvSpPr txBox="1">
            <a:spLocks noGrp="1"/>
          </p:cNvSpPr>
          <p:nvPr>
            <p:ph type="sldNum" idx="12"/>
          </p:nvPr>
        </p:nvSpPr>
        <p:spPr>
          <a:xfrm>
            <a:off x="15352363" y="9740982"/>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760" name="Google Shape;760;g3621649810e_0_3593"/>
          <p:cNvSpPr txBox="1">
            <a:spLocks noGrp="1"/>
          </p:cNvSpPr>
          <p:nvPr>
            <p:ph type="title"/>
          </p:nvPr>
        </p:nvSpPr>
        <p:spPr>
          <a:xfrm>
            <a:off x="623400" y="4727100"/>
            <a:ext cx="17041200" cy="832800"/>
          </a:xfrm>
          <a:prstGeom prst="rect">
            <a:avLst/>
          </a:prstGeom>
        </p:spPr>
        <p:txBody>
          <a:bodyPr spcFirstLastPara="1" wrap="square" lIns="0" tIns="0" rIns="0" bIns="0" anchor="ctr" anchorCtr="0">
            <a:spAutoFit/>
          </a:bodyPr>
          <a:lstStyle>
            <a:lvl1pPr lvl="0" algn="ctr">
              <a:spcBef>
                <a:spcPts val="0"/>
              </a:spcBef>
              <a:spcAft>
                <a:spcPts val="0"/>
              </a:spcAft>
              <a:buSzPts val="4800"/>
              <a:buNone/>
              <a:defRPr/>
            </a:lvl1pPr>
            <a:lvl2pPr lvl="1" algn="ctr">
              <a:spcBef>
                <a:spcPts val="0"/>
              </a:spcBef>
              <a:spcAft>
                <a:spcPts val="0"/>
              </a:spcAft>
              <a:buSzPts val="4400"/>
              <a:buNone/>
              <a:defRPr/>
            </a:lvl2pPr>
            <a:lvl3pPr lvl="2" algn="ctr">
              <a:spcBef>
                <a:spcPts val="0"/>
              </a:spcBef>
              <a:spcAft>
                <a:spcPts val="0"/>
              </a:spcAft>
              <a:buSzPts val="4400"/>
              <a:buNone/>
              <a:defRPr/>
            </a:lvl3pPr>
            <a:lvl4pPr lvl="3" algn="ctr">
              <a:spcBef>
                <a:spcPts val="0"/>
              </a:spcBef>
              <a:spcAft>
                <a:spcPts val="0"/>
              </a:spcAft>
              <a:buSzPts val="4400"/>
              <a:buNone/>
              <a:defRPr/>
            </a:lvl4pPr>
            <a:lvl5pPr lvl="4" algn="ctr">
              <a:spcBef>
                <a:spcPts val="0"/>
              </a:spcBef>
              <a:spcAft>
                <a:spcPts val="0"/>
              </a:spcAft>
              <a:buSzPts val="4400"/>
              <a:buNone/>
              <a:defRPr/>
            </a:lvl5pPr>
            <a:lvl6pPr lvl="5" algn="ctr">
              <a:spcBef>
                <a:spcPts val="0"/>
              </a:spcBef>
              <a:spcAft>
                <a:spcPts val="0"/>
              </a:spcAft>
              <a:buSzPts val="4400"/>
              <a:buNone/>
              <a:defRPr/>
            </a:lvl6pPr>
            <a:lvl7pPr lvl="6" algn="ctr">
              <a:spcBef>
                <a:spcPts val="0"/>
              </a:spcBef>
              <a:spcAft>
                <a:spcPts val="0"/>
              </a:spcAft>
              <a:buSzPts val="4400"/>
              <a:buNone/>
              <a:defRPr/>
            </a:lvl7pPr>
            <a:lvl8pPr lvl="7" algn="ctr">
              <a:spcBef>
                <a:spcPts val="0"/>
              </a:spcBef>
              <a:spcAft>
                <a:spcPts val="0"/>
              </a:spcAft>
              <a:buSzPts val="4400"/>
              <a:buNone/>
              <a:defRPr/>
            </a:lvl8pPr>
            <a:lvl9pPr lvl="8" algn="ctr">
              <a:spcBef>
                <a:spcPts val="0"/>
              </a:spcBef>
              <a:spcAft>
                <a:spcPts val="0"/>
              </a:spcAft>
              <a:buSzPts val="4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Page 2023">
  <p:cSld name="TITLE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g3621649810e_0_964"/>
          <p:cNvSpPr txBox="1">
            <a:spLocks noGrp="1"/>
          </p:cNvSpPr>
          <p:nvPr>
            <p:ph type="ctrTitle"/>
          </p:nvPr>
        </p:nvSpPr>
        <p:spPr>
          <a:xfrm>
            <a:off x="1609800" y="6041150"/>
            <a:ext cx="8603400" cy="20790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SzPts val="8400"/>
              <a:buFont typeface="Inter SemiBold"/>
              <a:buNone/>
              <a:defRPr sz="8400">
                <a:latin typeface="Inter SemiBold"/>
                <a:ea typeface="Inter SemiBold"/>
                <a:cs typeface="Inter SemiBold"/>
                <a:sym typeface="Inter SemiBold"/>
              </a:defRPr>
            </a:lvl1pPr>
            <a:lvl2pPr lvl="1" algn="l">
              <a:lnSpc>
                <a:spcPct val="90000"/>
              </a:lnSpc>
              <a:spcBef>
                <a:spcPts val="0"/>
              </a:spcBef>
              <a:spcAft>
                <a:spcPts val="0"/>
              </a:spcAft>
              <a:buClr>
                <a:schemeClr val="accent1"/>
              </a:buClr>
              <a:buSzPts val="10400"/>
              <a:buNone/>
              <a:defRPr sz="10400" b="1">
                <a:solidFill>
                  <a:schemeClr val="accent1"/>
                </a:solidFill>
              </a:defRPr>
            </a:lvl2pPr>
            <a:lvl3pPr lvl="2" algn="l">
              <a:lnSpc>
                <a:spcPct val="90000"/>
              </a:lnSpc>
              <a:spcBef>
                <a:spcPts val="0"/>
              </a:spcBef>
              <a:spcAft>
                <a:spcPts val="0"/>
              </a:spcAft>
              <a:buClr>
                <a:schemeClr val="accent1"/>
              </a:buClr>
              <a:buSzPts val="10400"/>
              <a:buNone/>
              <a:defRPr sz="10400" b="1">
                <a:solidFill>
                  <a:schemeClr val="accent1"/>
                </a:solidFill>
              </a:defRPr>
            </a:lvl3pPr>
            <a:lvl4pPr lvl="3" algn="l">
              <a:lnSpc>
                <a:spcPct val="90000"/>
              </a:lnSpc>
              <a:spcBef>
                <a:spcPts val="0"/>
              </a:spcBef>
              <a:spcAft>
                <a:spcPts val="0"/>
              </a:spcAft>
              <a:buClr>
                <a:schemeClr val="accent1"/>
              </a:buClr>
              <a:buSzPts val="10400"/>
              <a:buNone/>
              <a:defRPr sz="10400" b="1">
                <a:solidFill>
                  <a:schemeClr val="accent1"/>
                </a:solidFill>
              </a:defRPr>
            </a:lvl4pPr>
            <a:lvl5pPr lvl="4" algn="l">
              <a:lnSpc>
                <a:spcPct val="90000"/>
              </a:lnSpc>
              <a:spcBef>
                <a:spcPts val="0"/>
              </a:spcBef>
              <a:spcAft>
                <a:spcPts val="0"/>
              </a:spcAft>
              <a:buClr>
                <a:schemeClr val="accent1"/>
              </a:buClr>
              <a:buSzPts val="10400"/>
              <a:buNone/>
              <a:defRPr sz="10400" b="1">
                <a:solidFill>
                  <a:schemeClr val="accent1"/>
                </a:solidFill>
              </a:defRPr>
            </a:lvl5pPr>
            <a:lvl6pPr lvl="5" algn="l">
              <a:lnSpc>
                <a:spcPct val="90000"/>
              </a:lnSpc>
              <a:spcBef>
                <a:spcPts val="0"/>
              </a:spcBef>
              <a:spcAft>
                <a:spcPts val="0"/>
              </a:spcAft>
              <a:buClr>
                <a:schemeClr val="accent1"/>
              </a:buClr>
              <a:buSzPts val="10400"/>
              <a:buNone/>
              <a:defRPr sz="10400" b="1">
                <a:solidFill>
                  <a:schemeClr val="accent1"/>
                </a:solidFill>
              </a:defRPr>
            </a:lvl6pPr>
            <a:lvl7pPr lvl="6" algn="l">
              <a:lnSpc>
                <a:spcPct val="90000"/>
              </a:lnSpc>
              <a:spcBef>
                <a:spcPts val="0"/>
              </a:spcBef>
              <a:spcAft>
                <a:spcPts val="0"/>
              </a:spcAft>
              <a:buClr>
                <a:schemeClr val="accent1"/>
              </a:buClr>
              <a:buSzPts val="10400"/>
              <a:buNone/>
              <a:defRPr sz="10400" b="1">
                <a:solidFill>
                  <a:schemeClr val="accent1"/>
                </a:solidFill>
              </a:defRPr>
            </a:lvl7pPr>
            <a:lvl8pPr lvl="7" algn="l">
              <a:lnSpc>
                <a:spcPct val="90000"/>
              </a:lnSpc>
              <a:spcBef>
                <a:spcPts val="0"/>
              </a:spcBef>
              <a:spcAft>
                <a:spcPts val="0"/>
              </a:spcAft>
              <a:buClr>
                <a:schemeClr val="accent1"/>
              </a:buClr>
              <a:buSzPts val="10400"/>
              <a:buNone/>
              <a:defRPr sz="10400" b="1">
                <a:solidFill>
                  <a:schemeClr val="accent1"/>
                </a:solidFill>
              </a:defRPr>
            </a:lvl8pPr>
            <a:lvl9pPr lvl="8" algn="l">
              <a:lnSpc>
                <a:spcPct val="90000"/>
              </a:lnSpc>
              <a:spcBef>
                <a:spcPts val="0"/>
              </a:spcBef>
              <a:spcAft>
                <a:spcPts val="0"/>
              </a:spcAft>
              <a:buClr>
                <a:schemeClr val="accent1"/>
              </a:buClr>
              <a:buSzPts val="10400"/>
              <a:buNone/>
              <a:defRPr sz="10400" b="1">
                <a:solidFill>
                  <a:schemeClr val="accent1"/>
                </a:solidFill>
              </a:defRPr>
            </a:lvl9pPr>
          </a:lstStyle>
          <a:p>
            <a:endParaRPr/>
          </a:p>
        </p:txBody>
      </p:sp>
      <p:sp>
        <p:nvSpPr>
          <p:cNvPr id="96" name="Google Shape;96;g3621649810e_0_964"/>
          <p:cNvSpPr txBox="1">
            <a:spLocks noGrp="1"/>
          </p:cNvSpPr>
          <p:nvPr>
            <p:ph type="subTitle" idx="1"/>
          </p:nvPr>
        </p:nvSpPr>
        <p:spPr>
          <a:xfrm>
            <a:off x="1609784" y="5019676"/>
            <a:ext cx="8603400" cy="8154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4"/>
              </a:buClr>
              <a:buSzPts val="2800"/>
              <a:buFont typeface="Inter"/>
              <a:buNone/>
              <a:defRPr>
                <a:solidFill>
                  <a:schemeClr val="accent4"/>
                </a:solidFill>
                <a:latin typeface="Inter"/>
                <a:ea typeface="Inter"/>
                <a:cs typeface="Inter"/>
                <a:sym typeface="Inter"/>
              </a:defRPr>
            </a:lvl1pPr>
            <a:lvl2pPr lvl="1" algn="l">
              <a:lnSpc>
                <a:spcPct val="100000"/>
              </a:lnSpc>
              <a:spcBef>
                <a:spcPts val="0"/>
              </a:spcBef>
              <a:spcAft>
                <a:spcPts val="0"/>
              </a:spcAft>
              <a:buSzPts val="2800"/>
              <a:buFont typeface="Inter"/>
              <a:buNone/>
              <a:defRPr>
                <a:solidFill>
                  <a:schemeClr val="accent1"/>
                </a:solidFill>
                <a:latin typeface="Inter"/>
                <a:ea typeface="Inter"/>
                <a:cs typeface="Inter"/>
                <a:sym typeface="Inter"/>
              </a:defRPr>
            </a:lvl2pPr>
            <a:lvl3pPr lvl="2" algn="l">
              <a:lnSpc>
                <a:spcPct val="100000"/>
              </a:lnSpc>
              <a:spcBef>
                <a:spcPts val="0"/>
              </a:spcBef>
              <a:spcAft>
                <a:spcPts val="0"/>
              </a:spcAft>
              <a:buSzPts val="2800"/>
              <a:buFont typeface="Inter"/>
              <a:buNone/>
              <a:defRPr>
                <a:solidFill>
                  <a:schemeClr val="accent1"/>
                </a:solidFill>
                <a:latin typeface="Inter"/>
                <a:ea typeface="Inter"/>
                <a:cs typeface="Inter"/>
                <a:sym typeface="Inter"/>
              </a:defRPr>
            </a:lvl3pPr>
            <a:lvl4pPr lvl="3" algn="l">
              <a:lnSpc>
                <a:spcPct val="100000"/>
              </a:lnSpc>
              <a:spcBef>
                <a:spcPts val="0"/>
              </a:spcBef>
              <a:spcAft>
                <a:spcPts val="0"/>
              </a:spcAft>
              <a:buSzPts val="2800"/>
              <a:buFont typeface="Inter"/>
              <a:buNone/>
              <a:defRPr>
                <a:solidFill>
                  <a:schemeClr val="accent1"/>
                </a:solidFill>
                <a:latin typeface="Inter"/>
                <a:ea typeface="Inter"/>
                <a:cs typeface="Inter"/>
                <a:sym typeface="Inter"/>
              </a:defRPr>
            </a:lvl4pPr>
            <a:lvl5pPr lvl="4" algn="l">
              <a:lnSpc>
                <a:spcPct val="100000"/>
              </a:lnSpc>
              <a:spcBef>
                <a:spcPts val="0"/>
              </a:spcBef>
              <a:spcAft>
                <a:spcPts val="0"/>
              </a:spcAft>
              <a:buSzPts val="2800"/>
              <a:buFont typeface="Inter"/>
              <a:buNone/>
              <a:defRPr>
                <a:solidFill>
                  <a:schemeClr val="accent1"/>
                </a:solidFill>
                <a:latin typeface="Inter"/>
                <a:ea typeface="Inter"/>
                <a:cs typeface="Inter"/>
                <a:sym typeface="Inter"/>
              </a:defRPr>
            </a:lvl5pPr>
            <a:lvl6pPr lvl="5" algn="l">
              <a:lnSpc>
                <a:spcPct val="100000"/>
              </a:lnSpc>
              <a:spcBef>
                <a:spcPts val="0"/>
              </a:spcBef>
              <a:spcAft>
                <a:spcPts val="0"/>
              </a:spcAft>
              <a:buSzPts val="2800"/>
              <a:buFont typeface="Inter"/>
              <a:buNone/>
              <a:defRPr>
                <a:solidFill>
                  <a:schemeClr val="accent1"/>
                </a:solidFill>
                <a:latin typeface="Inter"/>
                <a:ea typeface="Inter"/>
                <a:cs typeface="Inter"/>
                <a:sym typeface="Inter"/>
              </a:defRPr>
            </a:lvl6pPr>
            <a:lvl7pPr lvl="6" algn="l">
              <a:lnSpc>
                <a:spcPct val="100000"/>
              </a:lnSpc>
              <a:spcBef>
                <a:spcPts val="0"/>
              </a:spcBef>
              <a:spcAft>
                <a:spcPts val="0"/>
              </a:spcAft>
              <a:buSzPts val="2800"/>
              <a:buFont typeface="Inter"/>
              <a:buNone/>
              <a:defRPr>
                <a:solidFill>
                  <a:schemeClr val="accent1"/>
                </a:solidFill>
                <a:latin typeface="Inter"/>
                <a:ea typeface="Inter"/>
                <a:cs typeface="Inter"/>
                <a:sym typeface="Inter"/>
              </a:defRPr>
            </a:lvl7pPr>
            <a:lvl8pPr lvl="7" algn="l">
              <a:lnSpc>
                <a:spcPct val="100000"/>
              </a:lnSpc>
              <a:spcBef>
                <a:spcPts val="0"/>
              </a:spcBef>
              <a:spcAft>
                <a:spcPts val="0"/>
              </a:spcAft>
              <a:buSzPts val="2800"/>
              <a:buFont typeface="Inter"/>
              <a:buNone/>
              <a:defRPr>
                <a:solidFill>
                  <a:schemeClr val="accent1"/>
                </a:solidFill>
                <a:latin typeface="Inter"/>
                <a:ea typeface="Inter"/>
                <a:cs typeface="Inter"/>
                <a:sym typeface="Inter"/>
              </a:defRPr>
            </a:lvl8pPr>
            <a:lvl9pPr lvl="8" algn="l">
              <a:lnSpc>
                <a:spcPct val="100000"/>
              </a:lnSpc>
              <a:spcBef>
                <a:spcPts val="0"/>
              </a:spcBef>
              <a:spcAft>
                <a:spcPts val="0"/>
              </a:spcAft>
              <a:buSzPts val="2800"/>
              <a:buFont typeface="Inter"/>
              <a:buNone/>
              <a:defRPr>
                <a:solidFill>
                  <a:schemeClr val="accent1"/>
                </a:solidFill>
                <a:latin typeface="Inter"/>
                <a:ea typeface="Inter"/>
                <a:cs typeface="Inter"/>
                <a:sym typeface="Inter"/>
              </a:defRPr>
            </a:lvl9pPr>
          </a:lstStyle>
          <a:p>
            <a:endParaRPr/>
          </a:p>
        </p:txBody>
      </p:sp>
      <p:pic>
        <p:nvPicPr>
          <p:cNvPr id="97" name="Google Shape;97;g3621649810e_0_964"/>
          <p:cNvPicPr preferRelativeResize="0"/>
          <p:nvPr/>
        </p:nvPicPr>
        <p:blipFill rotWithShape="1">
          <a:blip r:embed="rId3">
            <a:alphaModFix/>
          </a:blip>
          <a:srcRect/>
          <a:stretch/>
        </p:blipFill>
        <p:spPr>
          <a:xfrm>
            <a:off x="13796950" y="1196550"/>
            <a:ext cx="2913802" cy="1712901"/>
          </a:xfrm>
          <a:prstGeom prst="rect">
            <a:avLst/>
          </a:prstGeom>
          <a:noFill/>
          <a:ln>
            <a:noFill/>
          </a:ln>
        </p:spPr>
      </p:pic>
      <p:pic>
        <p:nvPicPr>
          <p:cNvPr id="98" name="Google Shape;98;g3621649810e_0_964"/>
          <p:cNvPicPr preferRelativeResize="0"/>
          <p:nvPr/>
        </p:nvPicPr>
        <p:blipFill rotWithShape="1">
          <a:blip r:embed="rId4">
            <a:alphaModFix/>
          </a:blip>
          <a:srcRect t="55118"/>
          <a:stretch/>
        </p:blipFill>
        <p:spPr>
          <a:xfrm>
            <a:off x="1480050" y="2"/>
            <a:ext cx="11086397" cy="324824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radient - Purple">
  <p:cSld name="CUSTOM">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g3621649810e_0_969"/>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lvl="0"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lgn="l">
              <a:lnSpc>
                <a:spcPct val="100000"/>
              </a:lnSpc>
              <a:spcBef>
                <a:spcPts val="0"/>
              </a:spcBef>
              <a:spcAft>
                <a:spcPts val="0"/>
              </a:spcAft>
              <a:buClr>
                <a:schemeClr val="lt1"/>
              </a:buClr>
              <a:buSzPts val="4400"/>
              <a:buNone/>
              <a:defRPr sz="4400">
                <a:solidFill>
                  <a:schemeClr val="lt1"/>
                </a:solidFill>
              </a:defRPr>
            </a:lvl2pPr>
            <a:lvl3pPr lvl="2" algn="l">
              <a:lnSpc>
                <a:spcPct val="100000"/>
              </a:lnSpc>
              <a:spcBef>
                <a:spcPts val="0"/>
              </a:spcBef>
              <a:spcAft>
                <a:spcPts val="0"/>
              </a:spcAft>
              <a:buClr>
                <a:schemeClr val="lt1"/>
              </a:buClr>
              <a:buSzPts val="4400"/>
              <a:buNone/>
              <a:defRPr sz="4400">
                <a:solidFill>
                  <a:schemeClr val="lt1"/>
                </a:solidFill>
              </a:defRPr>
            </a:lvl3pPr>
            <a:lvl4pPr lvl="3" algn="l">
              <a:lnSpc>
                <a:spcPct val="100000"/>
              </a:lnSpc>
              <a:spcBef>
                <a:spcPts val="0"/>
              </a:spcBef>
              <a:spcAft>
                <a:spcPts val="0"/>
              </a:spcAft>
              <a:buClr>
                <a:schemeClr val="lt1"/>
              </a:buClr>
              <a:buSzPts val="4400"/>
              <a:buNone/>
              <a:defRPr sz="4400">
                <a:solidFill>
                  <a:schemeClr val="lt1"/>
                </a:solidFill>
              </a:defRPr>
            </a:lvl4pPr>
            <a:lvl5pPr lvl="4" algn="l">
              <a:lnSpc>
                <a:spcPct val="100000"/>
              </a:lnSpc>
              <a:spcBef>
                <a:spcPts val="0"/>
              </a:spcBef>
              <a:spcAft>
                <a:spcPts val="0"/>
              </a:spcAft>
              <a:buClr>
                <a:schemeClr val="lt1"/>
              </a:buClr>
              <a:buSzPts val="4400"/>
              <a:buNone/>
              <a:defRPr sz="4400">
                <a:solidFill>
                  <a:schemeClr val="lt1"/>
                </a:solidFill>
              </a:defRPr>
            </a:lvl5pPr>
            <a:lvl6pPr lvl="5" algn="l">
              <a:lnSpc>
                <a:spcPct val="100000"/>
              </a:lnSpc>
              <a:spcBef>
                <a:spcPts val="0"/>
              </a:spcBef>
              <a:spcAft>
                <a:spcPts val="0"/>
              </a:spcAft>
              <a:buClr>
                <a:schemeClr val="lt1"/>
              </a:buClr>
              <a:buSzPts val="4400"/>
              <a:buNone/>
              <a:defRPr sz="4400">
                <a:solidFill>
                  <a:schemeClr val="lt1"/>
                </a:solidFill>
              </a:defRPr>
            </a:lvl6pPr>
            <a:lvl7pPr lvl="6" algn="l">
              <a:lnSpc>
                <a:spcPct val="100000"/>
              </a:lnSpc>
              <a:spcBef>
                <a:spcPts val="0"/>
              </a:spcBef>
              <a:spcAft>
                <a:spcPts val="0"/>
              </a:spcAft>
              <a:buClr>
                <a:schemeClr val="lt1"/>
              </a:buClr>
              <a:buSzPts val="4400"/>
              <a:buNone/>
              <a:defRPr sz="4400">
                <a:solidFill>
                  <a:schemeClr val="lt1"/>
                </a:solidFill>
              </a:defRPr>
            </a:lvl7pPr>
            <a:lvl8pPr lvl="7" algn="l">
              <a:lnSpc>
                <a:spcPct val="100000"/>
              </a:lnSpc>
              <a:spcBef>
                <a:spcPts val="0"/>
              </a:spcBef>
              <a:spcAft>
                <a:spcPts val="0"/>
              </a:spcAft>
              <a:buClr>
                <a:schemeClr val="lt1"/>
              </a:buClr>
              <a:buSzPts val="4400"/>
              <a:buNone/>
              <a:defRPr sz="4400">
                <a:solidFill>
                  <a:schemeClr val="lt1"/>
                </a:solidFill>
              </a:defRPr>
            </a:lvl8pPr>
            <a:lvl9pPr lvl="8" algn="l">
              <a:lnSpc>
                <a:spcPct val="100000"/>
              </a:lnSpc>
              <a:spcBef>
                <a:spcPts val="0"/>
              </a:spcBef>
              <a:spcAft>
                <a:spcPts val="0"/>
              </a:spcAft>
              <a:buClr>
                <a:schemeClr val="lt1"/>
              </a:buClr>
              <a:buSzPts val="4400"/>
              <a:buNone/>
              <a:defRPr sz="4400">
                <a:solidFill>
                  <a:schemeClr val="lt1"/>
                </a:solidFill>
              </a:defRPr>
            </a:lvl9pPr>
          </a:lstStyle>
          <a:p>
            <a:endParaRPr/>
          </a:p>
        </p:txBody>
      </p:sp>
      <p:sp>
        <p:nvSpPr>
          <p:cNvPr id="101" name="Google Shape;101;g3621649810e_0_969"/>
          <p:cNvSpPr txBox="1">
            <a:spLocks noGrp="1"/>
          </p:cNvSpPr>
          <p:nvPr>
            <p:ph type="body" idx="1"/>
          </p:nvPr>
        </p:nvSpPr>
        <p:spPr>
          <a:xfrm>
            <a:off x="623400" y="2160150"/>
            <a:ext cx="16668000" cy="7612800"/>
          </a:xfrm>
          <a:prstGeom prst="rect">
            <a:avLst/>
          </a:prstGeom>
          <a:noFill/>
          <a:ln>
            <a:noFill/>
          </a:ln>
        </p:spPr>
        <p:txBody>
          <a:bodyPr spcFirstLastPara="1" wrap="square" lIns="0" tIns="0" rIns="0" bIns="0" anchor="t" anchorCtr="0">
            <a:spAutoFit/>
          </a:bodyPr>
          <a:lstStyle>
            <a:lvl1pPr marL="457200" lvl="0" indent="-406400" algn="l">
              <a:lnSpc>
                <a:spcPct val="115000"/>
              </a:lnSpc>
              <a:spcBef>
                <a:spcPts val="0"/>
              </a:spcBef>
              <a:spcAft>
                <a:spcPts val="0"/>
              </a:spcAft>
              <a:buClr>
                <a:srgbClr val="9B1ADD"/>
              </a:buClr>
              <a:buSzPts val="2800"/>
              <a:buFont typeface="Inter"/>
              <a:buChar char="●"/>
              <a:defRPr>
                <a:solidFill>
                  <a:schemeClr val="lt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lt1"/>
                </a:solidFill>
                <a:latin typeface="Inter"/>
                <a:ea typeface="Inter"/>
                <a:cs typeface="Inter"/>
                <a:sym typeface="Inter"/>
              </a:defRPr>
            </a:lvl2pPr>
            <a:lvl3pPr marL="1371600" lvl="2" indent="-381000" algn="l">
              <a:lnSpc>
                <a:spcPct val="115000"/>
              </a:lnSpc>
              <a:spcBef>
                <a:spcPts val="3200"/>
              </a:spcBef>
              <a:spcAft>
                <a:spcPts val="0"/>
              </a:spcAft>
              <a:buClr>
                <a:schemeClr val="accent3"/>
              </a:buClr>
              <a:buSzPts val="2400"/>
              <a:buFont typeface="Inter"/>
              <a:buChar char="■"/>
              <a:defRPr sz="2400">
                <a:solidFill>
                  <a:schemeClr val="lt1"/>
                </a:solidFill>
                <a:latin typeface="Inter"/>
                <a:ea typeface="Inter"/>
                <a:cs typeface="Inter"/>
                <a:sym typeface="Inter"/>
              </a:defRPr>
            </a:lvl3pPr>
            <a:lvl4pPr marL="1828800" lvl="3" indent="-381000" algn="l">
              <a:lnSpc>
                <a:spcPct val="115000"/>
              </a:lnSpc>
              <a:spcBef>
                <a:spcPts val="3200"/>
              </a:spcBef>
              <a:spcAft>
                <a:spcPts val="0"/>
              </a:spcAft>
              <a:buClr>
                <a:schemeClr val="accent3"/>
              </a:buClr>
              <a:buSzPts val="2400"/>
              <a:buFont typeface="Inter"/>
              <a:buChar char="●"/>
              <a:defRPr sz="2400">
                <a:solidFill>
                  <a:schemeClr val="lt1"/>
                </a:solidFill>
                <a:latin typeface="Inter"/>
                <a:ea typeface="Inter"/>
                <a:cs typeface="Inter"/>
                <a:sym typeface="Inter"/>
              </a:defRPr>
            </a:lvl4pPr>
            <a:lvl5pPr marL="2286000" lvl="4" indent="-381000" algn="l">
              <a:lnSpc>
                <a:spcPct val="115000"/>
              </a:lnSpc>
              <a:spcBef>
                <a:spcPts val="3200"/>
              </a:spcBef>
              <a:spcAft>
                <a:spcPts val="0"/>
              </a:spcAft>
              <a:buClr>
                <a:schemeClr val="accent3"/>
              </a:buClr>
              <a:buSzPts val="2400"/>
              <a:buFont typeface="Inter"/>
              <a:buChar char="○"/>
              <a:defRPr sz="2400">
                <a:solidFill>
                  <a:schemeClr val="lt1"/>
                </a:solidFill>
                <a:latin typeface="Inter"/>
                <a:ea typeface="Inter"/>
                <a:cs typeface="Inter"/>
                <a:sym typeface="Inter"/>
              </a:defRPr>
            </a:lvl5pPr>
            <a:lvl6pPr marL="2743200" lvl="5" indent="-381000" algn="l">
              <a:lnSpc>
                <a:spcPct val="115000"/>
              </a:lnSpc>
              <a:spcBef>
                <a:spcPts val="3200"/>
              </a:spcBef>
              <a:spcAft>
                <a:spcPts val="0"/>
              </a:spcAft>
              <a:buClr>
                <a:schemeClr val="accent3"/>
              </a:buClr>
              <a:buSzPts val="2400"/>
              <a:buFont typeface="Inter"/>
              <a:buChar char="■"/>
              <a:defRPr sz="2400">
                <a:solidFill>
                  <a:schemeClr val="lt1"/>
                </a:solidFill>
                <a:latin typeface="Inter"/>
                <a:ea typeface="Inter"/>
                <a:cs typeface="Inter"/>
                <a:sym typeface="Inter"/>
              </a:defRPr>
            </a:lvl6pPr>
            <a:lvl7pPr marL="3200400" lvl="6" indent="-381000" algn="l">
              <a:lnSpc>
                <a:spcPct val="115000"/>
              </a:lnSpc>
              <a:spcBef>
                <a:spcPts val="3200"/>
              </a:spcBef>
              <a:spcAft>
                <a:spcPts val="0"/>
              </a:spcAft>
              <a:buClr>
                <a:schemeClr val="accent3"/>
              </a:buClr>
              <a:buSzPts val="2400"/>
              <a:buFont typeface="Inter"/>
              <a:buChar char="●"/>
              <a:defRPr sz="2400">
                <a:solidFill>
                  <a:schemeClr val="lt1"/>
                </a:solidFill>
                <a:latin typeface="Inter"/>
                <a:ea typeface="Inter"/>
                <a:cs typeface="Inter"/>
                <a:sym typeface="Inter"/>
              </a:defRPr>
            </a:lvl7pPr>
            <a:lvl8pPr marL="3657600" lvl="7" indent="-381000" algn="l">
              <a:lnSpc>
                <a:spcPct val="115000"/>
              </a:lnSpc>
              <a:spcBef>
                <a:spcPts val="3200"/>
              </a:spcBef>
              <a:spcAft>
                <a:spcPts val="0"/>
              </a:spcAft>
              <a:buClr>
                <a:schemeClr val="accent3"/>
              </a:buClr>
              <a:buSzPts val="2400"/>
              <a:buFont typeface="Inter"/>
              <a:buChar char="○"/>
              <a:defRPr sz="2400">
                <a:solidFill>
                  <a:schemeClr val="lt1"/>
                </a:solidFill>
                <a:latin typeface="Inter"/>
                <a:ea typeface="Inter"/>
                <a:cs typeface="Inter"/>
                <a:sym typeface="Inter"/>
              </a:defRPr>
            </a:lvl8pPr>
            <a:lvl9pPr marL="4114800" lvl="8" indent="-381000" algn="l">
              <a:lnSpc>
                <a:spcPct val="115000"/>
              </a:lnSpc>
              <a:spcBef>
                <a:spcPts val="3200"/>
              </a:spcBef>
              <a:spcAft>
                <a:spcPts val="3200"/>
              </a:spcAft>
              <a:buClr>
                <a:schemeClr val="accent3"/>
              </a:buClr>
              <a:buSzPts val="2400"/>
              <a:buFont typeface="Inter"/>
              <a:buChar char="■"/>
              <a:defRPr sz="2400">
                <a:solidFill>
                  <a:schemeClr val="lt1"/>
                </a:solidFill>
                <a:latin typeface="Inter"/>
                <a:ea typeface="Inter"/>
                <a:cs typeface="Inter"/>
                <a:sym typeface="Inter"/>
              </a:defRPr>
            </a:lvl9pPr>
          </a:lstStyle>
          <a:p>
            <a:endParaRPr/>
          </a:p>
        </p:txBody>
      </p:sp>
      <p:sp>
        <p:nvSpPr>
          <p:cNvPr id="102" name="Google Shape;102;g3621649810e_0_969"/>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103" name="Google Shape;103;g3621649810e_0_969"/>
          <p:cNvPicPr preferRelativeResize="0"/>
          <p:nvPr/>
        </p:nvPicPr>
        <p:blipFill rotWithShape="1">
          <a:blip r:embed="rId3">
            <a:alphaModFix/>
          </a:blip>
          <a:srcRect l="29303" b="5917"/>
          <a:stretch/>
        </p:blipFill>
        <p:spPr>
          <a:xfrm>
            <a:off x="0" y="9121800"/>
            <a:ext cx="1459159" cy="1165203"/>
          </a:xfrm>
          <a:prstGeom prst="rect">
            <a:avLst/>
          </a:prstGeom>
          <a:noFill/>
          <a:ln>
            <a:noFill/>
          </a:ln>
        </p:spPr>
      </p:pic>
      <p:pic>
        <p:nvPicPr>
          <p:cNvPr id="104" name="Google Shape;104;g3621649810e_0_969"/>
          <p:cNvPicPr preferRelativeResize="0"/>
          <p:nvPr/>
        </p:nvPicPr>
        <p:blipFill rotWithShape="1">
          <a:blip r:embed="rId4">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p:cSld name="SECTION_HEADER_2">
    <p:spTree>
      <p:nvGrpSpPr>
        <p:cNvPr id="1" name="Shape 105"/>
        <p:cNvGrpSpPr/>
        <p:nvPr/>
      </p:nvGrpSpPr>
      <p:grpSpPr>
        <a:xfrm>
          <a:off x="0" y="0"/>
          <a:ext cx="0" cy="0"/>
          <a:chOff x="0" y="0"/>
          <a:chExt cx="0" cy="0"/>
        </a:xfrm>
      </p:grpSpPr>
      <p:pic>
        <p:nvPicPr>
          <p:cNvPr id="106" name="Google Shape;106;g3621649810e_0_975"/>
          <p:cNvPicPr preferRelativeResize="0"/>
          <p:nvPr/>
        </p:nvPicPr>
        <p:blipFill rotWithShape="1">
          <a:blip r:embed="rId2">
            <a:alphaModFix amt="19000"/>
          </a:blip>
          <a:srcRect t="-13547" r="14929" b="75460"/>
          <a:stretch/>
        </p:blipFill>
        <p:spPr>
          <a:xfrm flipH="1">
            <a:off x="2" y="5598150"/>
            <a:ext cx="12543104" cy="4688849"/>
          </a:xfrm>
          <a:prstGeom prst="rect">
            <a:avLst/>
          </a:prstGeom>
          <a:noFill/>
          <a:ln>
            <a:noFill/>
          </a:ln>
        </p:spPr>
      </p:pic>
      <p:pic>
        <p:nvPicPr>
          <p:cNvPr id="107" name="Google Shape;107;g3621649810e_0_975"/>
          <p:cNvPicPr preferRelativeResize="0"/>
          <p:nvPr/>
        </p:nvPicPr>
        <p:blipFill rotWithShape="1">
          <a:blip r:embed="rId3">
            <a:alphaModFix amt="50000"/>
          </a:blip>
          <a:srcRect l="-7064" r="40419" b="61585"/>
          <a:stretch/>
        </p:blipFill>
        <p:spPr>
          <a:xfrm rot="10800000" flipH="1">
            <a:off x="6819900" y="-3"/>
            <a:ext cx="11468099" cy="5519253"/>
          </a:xfrm>
          <a:prstGeom prst="rect">
            <a:avLst/>
          </a:prstGeom>
          <a:noFill/>
          <a:ln>
            <a:noFill/>
          </a:ln>
        </p:spPr>
      </p:pic>
      <p:sp>
        <p:nvSpPr>
          <p:cNvPr id="108" name="Google Shape;108;g3621649810e_0_975"/>
          <p:cNvSpPr txBox="1">
            <a:spLocks noGrp="1"/>
          </p:cNvSpPr>
          <p:nvPr>
            <p:ph type="ctrTitle"/>
          </p:nvPr>
        </p:nvSpPr>
        <p:spPr>
          <a:xfrm>
            <a:off x="800400" y="678350"/>
            <a:ext cx="79056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109" name="Google Shape;109;g3621649810e_0_975"/>
          <p:cNvSpPr txBox="1">
            <a:spLocks noGrp="1"/>
          </p:cNvSpPr>
          <p:nvPr>
            <p:ph type="subTitle" idx="1"/>
          </p:nvPr>
        </p:nvSpPr>
        <p:spPr>
          <a:xfrm>
            <a:off x="800400" y="1507550"/>
            <a:ext cx="7522200" cy="549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110" name="Google Shape;110;g3621649810e_0_975"/>
          <p:cNvSpPr txBox="1">
            <a:spLocks noGrp="1"/>
          </p:cNvSpPr>
          <p:nvPr>
            <p:ph type="body" idx="2"/>
          </p:nvPr>
        </p:nvSpPr>
        <p:spPr>
          <a:xfrm>
            <a:off x="800400" y="2411900"/>
            <a:ext cx="16668600" cy="6995400"/>
          </a:xfrm>
          <a:prstGeom prst="rect">
            <a:avLst/>
          </a:prstGeom>
          <a:noFill/>
          <a:ln>
            <a:noFill/>
          </a:ln>
        </p:spPr>
        <p:txBody>
          <a:bodyPr spcFirstLastPara="1" wrap="square" lIns="0" tIns="0" rIns="0" bIns="0" anchor="t" anchorCtr="0">
            <a:spAutoFit/>
          </a:bodyPr>
          <a:lstStyle>
            <a:lvl1pPr marL="457200" lvl="0" indent="-406400" algn="l">
              <a:lnSpc>
                <a:spcPct val="115000"/>
              </a:lnSpc>
              <a:spcBef>
                <a:spcPts val="0"/>
              </a:spcBef>
              <a:spcAft>
                <a:spcPts val="0"/>
              </a:spcAft>
              <a:buClr>
                <a:schemeClr val="accent6"/>
              </a:buClr>
              <a:buSzPts val="2800"/>
              <a:buFont typeface="Inter"/>
              <a:buChar char="●"/>
              <a:defRPr>
                <a:solidFill>
                  <a:schemeClr val="lt1"/>
                </a:solidFill>
                <a:latin typeface="Inter"/>
                <a:ea typeface="Inter"/>
                <a:cs typeface="Inter"/>
                <a:sym typeface="Inter"/>
              </a:defRPr>
            </a:lvl1pPr>
            <a:lvl2pPr marL="914400" lvl="1"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2pPr>
            <a:lvl3pPr marL="1371600" lvl="2"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3pPr>
            <a:lvl4pPr marL="1828800" lvl="3"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4pPr>
            <a:lvl5pPr marL="2286000" lvl="4"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5pPr>
            <a:lvl6pPr marL="2743200" lvl="5"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6pPr>
            <a:lvl7pPr marL="3200400" lvl="6"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7pPr>
            <a:lvl8pPr marL="3657600" lvl="7"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8pPr>
            <a:lvl9pPr marL="4114800" lvl="8" indent="-381000" algn="l">
              <a:lnSpc>
                <a:spcPct val="115000"/>
              </a:lnSpc>
              <a:spcBef>
                <a:spcPts val="3200"/>
              </a:spcBef>
              <a:spcAft>
                <a:spcPts val="3200"/>
              </a:spcAft>
              <a:buClr>
                <a:schemeClr val="accent6"/>
              </a:buClr>
              <a:buSzPts val="2400"/>
              <a:buFont typeface="Inter"/>
              <a:buChar char="■"/>
              <a:defRPr>
                <a:solidFill>
                  <a:schemeClr val="lt1"/>
                </a:solidFill>
                <a:latin typeface="Inter"/>
                <a:ea typeface="Inter"/>
                <a:cs typeface="Inter"/>
                <a:sym typeface="Inter"/>
              </a:defRPr>
            </a:lvl9pPr>
          </a:lstStyle>
          <a:p>
            <a:endParaRPr/>
          </a:p>
        </p:txBody>
      </p:sp>
      <p:sp>
        <p:nvSpPr>
          <p:cNvPr id="111" name="Google Shape;111;g3621649810e_0_975"/>
          <p:cNvSpPr txBox="1">
            <a:spLocks noGrp="1"/>
          </p:cNvSpPr>
          <p:nvPr>
            <p:ph type="sldNum" idx="12"/>
          </p:nvPr>
        </p:nvSpPr>
        <p:spPr>
          <a:xfrm>
            <a:off x="14815598" y="9835984"/>
            <a:ext cx="3066600" cy="215400"/>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r>
              <a:rPr lang="en-US"/>
              <a:t>Subsurface LIVE 2023 / </a:t>
            </a: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0 1/3 Left">
  <p:cSld name="TITLE_ONLY_1">
    <p:bg>
      <p:bgPr>
        <a:solidFill>
          <a:schemeClr val="lt1"/>
        </a:solidFill>
        <a:effectLst/>
      </p:bgPr>
    </p:bg>
    <p:spTree>
      <p:nvGrpSpPr>
        <p:cNvPr id="1" name="Shape 112"/>
        <p:cNvGrpSpPr/>
        <p:nvPr/>
      </p:nvGrpSpPr>
      <p:grpSpPr>
        <a:xfrm>
          <a:off x="0" y="0"/>
          <a:ext cx="0" cy="0"/>
          <a:chOff x="0" y="0"/>
          <a:chExt cx="0" cy="0"/>
        </a:xfrm>
      </p:grpSpPr>
      <p:pic>
        <p:nvPicPr>
          <p:cNvPr id="113" name="Google Shape;113;g3621649810e_0_982"/>
          <p:cNvPicPr preferRelativeResize="0"/>
          <p:nvPr/>
        </p:nvPicPr>
        <p:blipFill rotWithShape="1">
          <a:blip r:embed="rId2">
            <a:alphaModFix/>
          </a:blip>
          <a:srcRect r="68777"/>
          <a:stretch/>
        </p:blipFill>
        <p:spPr>
          <a:xfrm>
            <a:off x="-30600" y="-9500"/>
            <a:ext cx="5940603" cy="10321801"/>
          </a:xfrm>
          <a:prstGeom prst="rect">
            <a:avLst/>
          </a:prstGeom>
          <a:noFill/>
          <a:ln>
            <a:noFill/>
          </a:ln>
        </p:spPr>
      </p:pic>
      <p:sp>
        <p:nvSpPr>
          <p:cNvPr id="114" name="Google Shape;114;g3621649810e_0_982"/>
          <p:cNvSpPr txBox="1">
            <a:spLocks noGrp="1"/>
          </p:cNvSpPr>
          <p:nvPr>
            <p:ph type="body" idx="1"/>
          </p:nvPr>
        </p:nvSpPr>
        <p:spPr>
          <a:xfrm>
            <a:off x="6853950" y="641350"/>
            <a:ext cx="10453200" cy="8941200"/>
          </a:xfrm>
          <a:prstGeom prst="rect">
            <a:avLst/>
          </a:prstGeom>
          <a:noFill/>
          <a:ln>
            <a:noFill/>
          </a:ln>
        </p:spPr>
        <p:txBody>
          <a:bodyPr spcFirstLastPara="1" wrap="square" lIns="182850" tIns="182850" rIns="182850" bIns="182850" anchor="ctr" anchorCtr="0">
            <a:noAutofit/>
          </a:bodyPr>
          <a:lstStyle>
            <a:lvl1pPr marL="457200" lvl="0" indent="-406400" algn="l">
              <a:lnSpc>
                <a:spcPct val="115000"/>
              </a:lnSpc>
              <a:spcBef>
                <a:spcPts val="0"/>
              </a:spcBef>
              <a:spcAft>
                <a:spcPts val="0"/>
              </a:spcAft>
              <a:buClr>
                <a:schemeClr val="accent3"/>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115" name="Google Shape;115;g3621649810e_0_982"/>
          <p:cNvSpPr txBox="1">
            <a:spLocks noGrp="1"/>
          </p:cNvSpPr>
          <p:nvPr>
            <p:ph type="ctrTitle"/>
          </p:nvPr>
        </p:nvSpPr>
        <p:spPr>
          <a:xfrm>
            <a:off x="438450" y="2605950"/>
            <a:ext cx="5010000" cy="1288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2pPr>
            <a:lvl3pPr lvl="2"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3pPr>
            <a:lvl4pPr lvl="3"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4pPr>
            <a:lvl5pPr lvl="4"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5pPr>
            <a:lvl6pPr lvl="5"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6pPr>
            <a:lvl7pPr lvl="6"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7pPr>
            <a:lvl8pPr lvl="7"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8pPr>
            <a:lvl9pPr lvl="8"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9pPr>
          </a:lstStyle>
          <a:p>
            <a:endParaRPr/>
          </a:p>
        </p:txBody>
      </p:sp>
      <p:sp>
        <p:nvSpPr>
          <p:cNvPr id="116" name="Google Shape;116;g3621649810e_0_982"/>
          <p:cNvSpPr txBox="1">
            <a:spLocks noGrp="1"/>
          </p:cNvSpPr>
          <p:nvPr>
            <p:ph type="subTitle" idx="2"/>
          </p:nvPr>
        </p:nvSpPr>
        <p:spPr>
          <a:xfrm>
            <a:off x="438450" y="4180500"/>
            <a:ext cx="47244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117" name="Google Shape;117;g3621649810e_0_982"/>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118" name="Google Shape;118;g3621649810e_0_982"/>
          <p:cNvPicPr preferRelativeResize="0"/>
          <p:nvPr/>
        </p:nvPicPr>
        <p:blipFill rotWithShape="1">
          <a:blip r:embed="rId3">
            <a:alphaModFix/>
          </a:blip>
          <a:srcRect l="26911" b="9321"/>
          <a:stretch/>
        </p:blipFill>
        <p:spPr>
          <a:xfrm>
            <a:off x="-30600" y="6151800"/>
            <a:ext cx="5588255" cy="416050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gt; Dark Gradient">
  <p:cSld name="CUSTOM_3">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g3621649810e_0_989"/>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E9F5F9"/>
                </a:solidFill>
                <a:latin typeface="Inter Medium"/>
                <a:ea typeface="Inter Medium"/>
                <a:cs typeface="Inter Medium"/>
                <a:sym typeface="Inter Medium"/>
              </a:rPr>
              <a:t>‹#›</a:t>
            </a:fld>
            <a:endParaRPr sz="1400" b="0" i="0" u="none" strike="noStrike" cap="none">
              <a:solidFill>
                <a:srgbClr val="E9F5F9"/>
              </a:solidFill>
              <a:latin typeface="Inter Medium"/>
              <a:ea typeface="Inter Medium"/>
              <a:cs typeface="Inter Medium"/>
              <a:sym typeface="Inter Medium"/>
            </a:endParaRPr>
          </a:p>
        </p:txBody>
      </p:sp>
      <p:sp>
        <p:nvSpPr>
          <p:cNvPr id="121" name="Google Shape;121;g3621649810e_0_989"/>
          <p:cNvSpPr txBox="1"/>
          <p:nvPr/>
        </p:nvSpPr>
        <p:spPr>
          <a:xfrm>
            <a:off x="6464100" y="9721310"/>
            <a:ext cx="5359800" cy="615600"/>
          </a:xfrm>
          <a:prstGeom prst="rect">
            <a:avLst/>
          </a:prstGeom>
          <a:no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9F5F9"/>
                </a:solidFill>
                <a:latin typeface="Inter"/>
                <a:ea typeface="Inter"/>
                <a:cs typeface="Inter"/>
                <a:sym typeface="Inter"/>
              </a:rPr>
              <a:t>Confidential - Do Not Share or Distribute</a:t>
            </a:r>
            <a:endParaRPr sz="1400" b="0" i="1" u="none" strike="noStrike" cap="none">
              <a:solidFill>
                <a:srgbClr val="E9F5F9"/>
              </a:solidFill>
              <a:latin typeface="DM Sans"/>
              <a:ea typeface="DM Sans"/>
              <a:cs typeface="DM Sans"/>
              <a:sym typeface="DM Sans"/>
            </a:endParaRPr>
          </a:p>
        </p:txBody>
      </p:sp>
      <p:pic>
        <p:nvPicPr>
          <p:cNvPr id="122" name="Google Shape;122;g3621649810e_0_989"/>
          <p:cNvPicPr preferRelativeResize="0"/>
          <p:nvPr/>
        </p:nvPicPr>
        <p:blipFill rotWithShape="1">
          <a:blip r:embed="rId3">
            <a:alphaModFix/>
          </a:blip>
          <a:srcRect t="99" b="99"/>
          <a:stretch/>
        </p:blipFill>
        <p:spPr>
          <a:xfrm>
            <a:off x="16907850" y="9888940"/>
            <a:ext cx="1009449" cy="240050"/>
          </a:xfrm>
          <a:prstGeom prst="rect">
            <a:avLst/>
          </a:prstGeom>
          <a:noFill/>
          <a:ln>
            <a:noFill/>
          </a:ln>
        </p:spPr>
      </p:pic>
      <p:sp>
        <p:nvSpPr>
          <p:cNvPr id="123" name="Google Shape;123;g3621649810e_0_989"/>
          <p:cNvSpPr txBox="1">
            <a:spLocks noGrp="1"/>
          </p:cNvSpPr>
          <p:nvPr>
            <p:ph type="title"/>
          </p:nvPr>
        </p:nvSpPr>
        <p:spPr>
          <a:xfrm>
            <a:off x="623400" y="491100"/>
            <a:ext cx="17041200" cy="1145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2pPr>
            <a:lvl3pPr lvl="2"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3pPr>
            <a:lvl4pPr lvl="3"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4pPr>
            <a:lvl5pPr lvl="4"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5pPr>
            <a:lvl6pPr lvl="5"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6pPr>
            <a:lvl7pPr lvl="6"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7pPr>
            <a:lvl8pPr lvl="7"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8pPr>
            <a:lvl9pPr lvl="8"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0 Basic Slide" type="tx">
  <p:cSld name="TITLE_AND_BODY">
    <p:bg>
      <p:bgPr>
        <a:solidFill>
          <a:schemeClr val="lt1"/>
        </a:solidFill>
        <a:effectLst/>
      </p:bgPr>
    </p:bg>
    <p:spTree>
      <p:nvGrpSpPr>
        <p:cNvPr id="1" name="Shape 124"/>
        <p:cNvGrpSpPr/>
        <p:nvPr/>
      </p:nvGrpSpPr>
      <p:grpSpPr>
        <a:xfrm>
          <a:off x="0" y="0"/>
          <a:ext cx="0" cy="0"/>
          <a:chOff x="0" y="0"/>
          <a:chExt cx="0" cy="0"/>
        </a:xfrm>
      </p:grpSpPr>
      <p:sp>
        <p:nvSpPr>
          <p:cNvPr id="125" name="Google Shape;125;g3621649810e_0_994"/>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g3621649810e_0_994"/>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lvl="0" algn="l">
              <a:lnSpc>
                <a:spcPct val="100000"/>
              </a:lnSpc>
              <a:spcBef>
                <a:spcPts val="0"/>
              </a:spcBef>
              <a:spcAft>
                <a:spcPts val="0"/>
              </a:spcAft>
              <a:buClr>
                <a:schemeClr val="lt2"/>
              </a:buClr>
              <a:buSzPts val="4400"/>
              <a:buNone/>
              <a:defRPr sz="4400">
                <a:solidFill>
                  <a:schemeClr val="lt2"/>
                </a:solidFill>
              </a:defRPr>
            </a:lvl1pPr>
            <a:lvl2pPr lvl="1" algn="l">
              <a:lnSpc>
                <a:spcPct val="100000"/>
              </a:lnSpc>
              <a:spcBef>
                <a:spcPts val="0"/>
              </a:spcBef>
              <a:spcAft>
                <a:spcPts val="0"/>
              </a:spcAft>
              <a:buClr>
                <a:schemeClr val="lt2"/>
              </a:buClr>
              <a:buSzPts val="4400"/>
              <a:buNone/>
              <a:defRPr sz="4400">
                <a:solidFill>
                  <a:schemeClr val="lt2"/>
                </a:solidFill>
              </a:defRPr>
            </a:lvl2pPr>
            <a:lvl3pPr lvl="2" algn="l">
              <a:lnSpc>
                <a:spcPct val="100000"/>
              </a:lnSpc>
              <a:spcBef>
                <a:spcPts val="0"/>
              </a:spcBef>
              <a:spcAft>
                <a:spcPts val="0"/>
              </a:spcAft>
              <a:buClr>
                <a:schemeClr val="lt2"/>
              </a:buClr>
              <a:buSzPts val="4400"/>
              <a:buNone/>
              <a:defRPr sz="4400">
                <a:solidFill>
                  <a:schemeClr val="lt2"/>
                </a:solidFill>
              </a:defRPr>
            </a:lvl3pPr>
            <a:lvl4pPr lvl="3" algn="l">
              <a:lnSpc>
                <a:spcPct val="100000"/>
              </a:lnSpc>
              <a:spcBef>
                <a:spcPts val="0"/>
              </a:spcBef>
              <a:spcAft>
                <a:spcPts val="0"/>
              </a:spcAft>
              <a:buClr>
                <a:schemeClr val="lt2"/>
              </a:buClr>
              <a:buSzPts val="4400"/>
              <a:buNone/>
              <a:defRPr sz="4400">
                <a:solidFill>
                  <a:schemeClr val="lt2"/>
                </a:solidFill>
              </a:defRPr>
            </a:lvl4pPr>
            <a:lvl5pPr lvl="4" algn="l">
              <a:lnSpc>
                <a:spcPct val="100000"/>
              </a:lnSpc>
              <a:spcBef>
                <a:spcPts val="0"/>
              </a:spcBef>
              <a:spcAft>
                <a:spcPts val="0"/>
              </a:spcAft>
              <a:buClr>
                <a:schemeClr val="lt2"/>
              </a:buClr>
              <a:buSzPts val="4400"/>
              <a:buNone/>
              <a:defRPr sz="4400">
                <a:solidFill>
                  <a:schemeClr val="lt2"/>
                </a:solidFill>
              </a:defRPr>
            </a:lvl5pPr>
            <a:lvl6pPr lvl="5" algn="l">
              <a:lnSpc>
                <a:spcPct val="100000"/>
              </a:lnSpc>
              <a:spcBef>
                <a:spcPts val="0"/>
              </a:spcBef>
              <a:spcAft>
                <a:spcPts val="0"/>
              </a:spcAft>
              <a:buClr>
                <a:schemeClr val="lt2"/>
              </a:buClr>
              <a:buSzPts val="4400"/>
              <a:buNone/>
              <a:defRPr sz="4400">
                <a:solidFill>
                  <a:schemeClr val="lt2"/>
                </a:solidFill>
              </a:defRPr>
            </a:lvl6pPr>
            <a:lvl7pPr lvl="6" algn="l">
              <a:lnSpc>
                <a:spcPct val="100000"/>
              </a:lnSpc>
              <a:spcBef>
                <a:spcPts val="0"/>
              </a:spcBef>
              <a:spcAft>
                <a:spcPts val="0"/>
              </a:spcAft>
              <a:buClr>
                <a:schemeClr val="lt2"/>
              </a:buClr>
              <a:buSzPts val="4400"/>
              <a:buNone/>
              <a:defRPr sz="4400">
                <a:solidFill>
                  <a:schemeClr val="lt2"/>
                </a:solidFill>
              </a:defRPr>
            </a:lvl7pPr>
            <a:lvl8pPr lvl="7" algn="l">
              <a:lnSpc>
                <a:spcPct val="100000"/>
              </a:lnSpc>
              <a:spcBef>
                <a:spcPts val="0"/>
              </a:spcBef>
              <a:spcAft>
                <a:spcPts val="0"/>
              </a:spcAft>
              <a:buClr>
                <a:schemeClr val="lt2"/>
              </a:buClr>
              <a:buSzPts val="4400"/>
              <a:buNone/>
              <a:defRPr sz="4400">
                <a:solidFill>
                  <a:schemeClr val="lt2"/>
                </a:solidFill>
              </a:defRPr>
            </a:lvl8pPr>
            <a:lvl9pPr lvl="8" algn="l">
              <a:lnSpc>
                <a:spcPct val="100000"/>
              </a:lnSpc>
              <a:spcBef>
                <a:spcPts val="0"/>
              </a:spcBef>
              <a:spcAft>
                <a:spcPts val="0"/>
              </a:spcAft>
              <a:buClr>
                <a:schemeClr val="lt2"/>
              </a:buClr>
              <a:buSzPts val="4400"/>
              <a:buNone/>
              <a:defRPr sz="4400">
                <a:solidFill>
                  <a:schemeClr val="lt2"/>
                </a:solidFill>
              </a:defRPr>
            </a:lvl9pPr>
          </a:lstStyle>
          <a:p>
            <a:endParaRPr/>
          </a:p>
        </p:txBody>
      </p:sp>
      <p:sp>
        <p:nvSpPr>
          <p:cNvPr id="127" name="Google Shape;127;g3621649810e_0_994"/>
          <p:cNvSpPr txBox="1">
            <a:spLocks noGrp="1"/>
          </p:cNvSpPr>
          <p:nvPr>
            <p:ph type="body" idx="1"/>
          </p:nvPr>
        </p:nvSpPr>
        <p:spPr>
          <a:xfrm>
            <a:off x="623400" y="1923050"/>
            <a:ext cx="17041200" cy="8046000"/>
          </a:xfrm>
          <a:prstGeom prst="rect">
            <a:avLst/>
          </a:prstGeom>
          <a:noFill/>
          <a:ln>
            <a:noFill/>
          </a:ln>
        </p:spPr>
        <p:txBody>
          <a:bodyPr spcFirstLastPara="1" wrap="square" lIns="0" tIns="0" rIns="0" bIns="0" anchor="t" anchorCtr="0">
            <a:noAutofit/>
          </a:bodyPr>
          <a:lstStyle>
            <a:lvl1pPr marL="457200" lvl="0" indent="-406400" algn="l">
              <a:lnSpc>
                <a:spcPct val="115000"/>
              </a:lnSpc>
              <a:spcBef>
                <a:spcPts val="0"/>
              </a:spcBef>
              <a:spcAft>
                <a:spcPts val="0"/>
              </a:spcAft>
              <a:buClr>
                <a:schemeClr val="accent3"/>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pic>
        <p:nvPicPr>
          <p:cNvPr id="128" name="Google Shape;128;g3621649810e_0_994"/>
          <p:cNvPicPr preferRelativeResize="0"/>
          <p:nvPr/>
        </p:nvPicPr>
        <p:blipFill rotWithShape="1">
          <a:blip r:embed="rId2">
            <a:alphaModFix/>
          </a:blip>
          <a:srcRect l="29303" b="5917"/>
          <a:stretch/>
        </p:blipFill>
        <p:spPr>
          <a:xfrm>
            <a:off x="0" y="9121800"/>
            <a:ext cx="1459159" cy="1165203"/>
          </a:xfrm>
          <a:prstGeom prst="rect">
            <a:avLst/>
          </a:prstGeom>
          <a:noFill/>
          <a:ln>
            <a:noFill/>
          </a:ln>
        </p:spPr>
      </p:pic>
      <p:pic>
        <p:nvPicPr>
          <p:cNvPr id="129" name="Google Shape;129;g3621649810e_0_994"/>
          <p:cNvPicPr preferRelativeResize="0"/>
          <p:nvPr/>
        </p:nvPicPr>
        <p:blipFill rotWithShape="1">
          <a:blip r:embed="rId3">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 7 1">
  <p:cSld name="CUSTOM_2_3">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g3621649810e_0_1000"/>
          <p:cNvSpPr/>
          <p:nvPr/>
        </p:nvSpPr>
        <p:spPr>
          <a:xfrm>
            <a:off x="0" y="0"/>
            <a:ext cx="18288000" cy="10287000"/>
          </a:xfrm>
          <a:prstGeom prst="rect">
            <a:avLst/>
          </a:prstGeom>
          <a:solidFill>
            <a:srgbClr val="FFFFFF">
              <a:alpha val="3098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32" name="Google Shape;132;g3621649810e_0_1000"/>
          <p:cNvSpPr/>
          <p:nvPr/>
        </p:nvSpPr>
        <p:spPr>
          <a:xfrm>
            <a:off x="0" y="0"/>
            <a:ext cx="18288000" cy="10287000"/>
          </a:xfrm>
          <a:prstGeom prst="rect">
            <a:avLst/>
          </a:prstGeom>
          <a:solidFill>
            <a:srgbClr val="FFFFFF">
              <a:alpha val="3098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33" name="Google Shape;133;g3621649810e_0_1000"/>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283A4C"/>
                </a:solidFill>
                <a:latin typeface="Inter Medium"/>
                <a:ea typeface="Inter Medium"/>
                <a:cs typeface="Inter Medium"/>
                <a:sym typeface="Inter Medium"/>
              </a:rPr>
              <a:t>‹#›</a:t>
            </a:fld>
            <a:endParaRPr sz="1400" b="0" i="0" u="none" strike="noStrike" cap="none">
              <a:solidFill>
                <a:srgbClr val="283A4C"/>
              </a:solidFill>
              <a:latin typeface="Inter Medium"/>
              <a:ea typeface="Inter Medium"/>
              <a:cs typeface="Inter Medium"/>
              <a:sym typeface="Inter Medium"/>
            </a:endParaRPr>
          </a:p>
        </p:txBody>
      </p:sp>
      <p:sp>
        <p:nvSpPr>
          <p:cNvPr id="134" name="Google Shape;134;g3621649810e_0_1000"/>
          <p:cNvSpPr txBox="1"/>
          <p:nvPr/>
        </p:nvSpPr>
        <p:spPr>
          <a:xfrm>
            <a:off x="6464100" y="9721310"/>
            <a:ext cx="5359800" cy="615600"/>
          </a:xfrm>
          <a:prstGeom prst="rect">
            <a:avLst/>
          </a:prstGeom>
          <a:no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283A4C"/>
                </a:solidFill>
                <a:latin typeface="Inter"/>
                <a:ea typeface="Inter"/>
                <a:cs typeface="Inter"/>
                <a:sym typeface="Inter"/>
              </a:rPr>
              <a:t>Confidential - Do Not Share or Distribute</a:t>
            </a:r>
            <a:endParaRPr sz="1400" b="0" i="1" u="none" strike="noStrike" cap="none">
              <a:solidFill>
                <a:srgbClr val="283A4C"/>
              </a:solidFill>
              <a:latin typeface="DM Sans"/>
              <a:ea typeface="DM Sans"/>
              <a:cs typeface="DM Sans"/>
              <a:sym typeface="DM Sans"/>
            </a:endParaRPr>
          </a:p>
        </p:txBody>
      </p:sp>
      <p:pic>
        <p:nvPicPr>
          <p:cNvPr id="135" name="Google Shape;135;g3621649810e_0_1000"/>
          <p:cNvPicPr preferRelativeResize="0"/>
          <p:nvPr/>
        </p:nvPicPr>
        <p:blipFill rotWithShape="1">
          <a:blip r:embed="rId3">
            <a:alphaModFix/>
          </a:blip>
          <a:srcRect t="99" b="99"/>
          <a:stretch/>
        </p:blipFill>
        <p:spPr>
          <a:xfrm>
            <a:off x="16907850" y="9888940"/>
            <a:ext cx="1009449" cy="240050"/>
          </a:xfrm>
          <a:prstGeom prst="rect">
            <a:avLst/>
          </a:prstGeom>
          <a:noFill/>
          <a:ln>
            <a:noFill/>
          </a:ln>
        </p:spPr>
      </p:pic>
      <p:sp>
        <p:nvSpPr>
          <p:cNvPr id="136" name="Google Shape;136;g3621649810e_0_1000"/>
          <p:cNvSpPr txBox="1">
            <a:spLocks noGrp="1"/>
          </p:cNvSpPr>
          <p:nvPr>
            <p:ph type="title"/>
          </p:nvPr>
        </p:nvSpPr>
        <p:spPr>
          <a:xfrm>
            <a:off x="623400" y="491100"/>
            <a:ext cx="17041200" cy="7872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1pPr>
            <a:lvl2pPr lvl="1"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2pPr>
            <a:lvl3pPr lvl="2"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3pPr>
            <a:lvl4pPr lvl="3"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4pPr>
            <a:lvl5pPr lvl="4"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5pPr>
            <a:lvl6pPr lvl="5"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6pPr>
            <a:lvl7pPr lvl="6"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7pPr>
            <a:lvl8pPr lvl="7"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8pPr>
            <a:lvl9pPr lvl="8"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 4">
  <p:cSld name="CUSTOM_4">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g3621649810e_0_1007"/>
          <p:cNvSpPr/>
          <p:nvPr/>
        </p:nvSpPr>
        <p:spPr>
          <a:xfrm>
            <a:off x="0" y="0"/>
            <a:ext cx="18288000" cy="10287000"/>
          </a:xfrm>
          <a:prstGeom prst="rect">
            <a:avLst/>
          </a:prstGeom>
          <a:solidFill>
            <a:srgbClr val="FFFFFF">
              <a:alpha val="3098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39" name="Google Shape;139;g3621649810e_0_1007"/>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283A4C"/>
                </a:solidFill>
                <a:latin typeface="Inter Medium"/>
                <a:ea typeface="Inter Medium"/>
                <a:cs typeface="Inter Medium"/>
                <a:sym typeface="Inter Medium"/>
              </a:rPr>
              <a:t>‹#›</a:t>
            </a:fld>
            <a:endParaRPr sz="1400" b="0" i="0" u="none" strike="noStrike" cap="none">
              <a:solidFill>
                <a:srgbClr val="283A4C"/>
              </a:solidFill>
              <a:latin typeface="Inter Medium"/>
              <a:ea typeface="Inter Medium"/>
              <a:cs typeface="Inter Medium"/>
              <a:sym typeface="Inter Medium"/>
            </a:endParaRPr>
          </a:p>
        </p:txBody>
      </p:sp>
      <p:sp>
        <p:nvSpPr>
          <p:cNvPr id="140" name="Google Shape;140;g3621649810e_0_1007"/>
          <p:cNvSpPr txBox="1"/>
          <p:nvPr/>
        </p:nvSpPr>
        <p:spPr>
          <a:xfrm>
            <a:off x="6464100" y="9721310"/>
            <a:ext cx="5359800" cy="615600"/>
          </a:xfrm>
          <a:prstGeom prst="rect">
            <a:avLst/>
          </a:prstGeom>
          <a:no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283A4C"/>
                </a:solidFill>
                <a:latin typeface="Inter"/>
                <a:ea typeface="Inter"/>
                <a:cs typeface="Inter"/>
                <a:sym typeface="Inter"/>
              </a:rPr>
              <a:t>Confidential - Do Not Share or Distribute</a:t>
            </a:r>
            <a:endParaRPr sz="1400" b="0" i="1" u="none" strike="noStrike" cap="none">
              <a:solidFill>
                <a:srgbClr val="283A4C"/>
              </a:solidFill>
              <a:latin typeface="DM Sans"/>
              <a:ea typeface="DM Sans"/>
              <a:cs typeface="DM Sans"/>
              <a:sym typeface="DM Sans"/>
            </a:endParaRPr>
          </a:p>
        </p:txBody>
      </p:sp>
      <p:pic>
        <p:nvPicPr>
          <p:cNvPr id="141" name="Google Shape;141;g3621649810e_0_1007"/>
          <p:cNvPicPr preferRelativeResize="0"/>
          <p:nvPr/>
        </p:nvPicPr>
        <p:blipFill rotWithShape="1">
          <a:blip r:embed="rId3">
            <a:alphaModFix/>
          </a:blip>
          <a:srcRect t="99" b="99"/>
          <a:stretch/>
        </p:blipFill>
        <p:spPr>
          <a:xfrm>
            <a:off x="16907850" y="9888940"/>
            <a:ext cx="1009449" cy="240050"/>
          </a:xfrm>
          <a:prstGeom prst="rect">
            <a:avLst/>
          </a:prstGeom>
          <a:noFill/>
          <a:ln>
            <a:noFill/>
          </a:ln>
        </p:spPr>
      </p:pic>
      <p:sp>
        <p:nvSpPr>
          <p:cNvPr id="142" name="Google Shape;142;g3621649810e_0_1007"/>
          <p:cNvSpPr txBox="1"/>
          <p:nvPr/>
        </p:nvSpPr>
        <p:spPr>
          <a:xfrm>
            <a:off x="623400" y="491100"/>
            <a:ext cx="17041200" cy="1046700"/>
          </a:xfrm>
          <a:prstGeom prst="rect">
            <a:avLst/>
          </a:prstGeom>
          <a:noFill/>
          <a:ln>
            <a:noFill/>
          </a:ln>
        </p:spPr>
        <p:txBody>
          <a:bodyPr spcFirstLastPara="1" wrap="square" lIns="182850" tIns="182850" rIns="182850" bIns="182850" anchor="ctr" anchorCtr="0">
            <a:sp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2"/>
              </a:solidFill>
              <a:latin typeface="Inter Medium"/>
              <a:ea typeface="Inter Medium"/>
              <a:cs typeface="Inter Medium"/>
              <a:sym typeface="Inter Medium"/>
            </a:endParaRPr>
          </a:p>
        </p:txBody>
      </p:sp>
      <p:sp>
        <p:nvSpPr>
          <p:cNvPr id="143" name="Google Shape;143;g3621649810e_0_1007"/>
          <p:cNvSpPr txBox="1">
            <a:spLocks noGrp="1"/>
          </p:cNvSpPr>
          <p:nvPr>
            <p:ph type="title"/>
          </p:nvPr>
        </p:nvSpPr>
        <p:spPr>
          <a:xfrm>
            <a:off x="623400" y="491100"/>
            <a:ext cx="17041200" cy="7872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1pPr>
            <a:lvl2pPr lvl="1"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2pPr>
            <a:lvl3pPr lvl="2"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3pPr>
            <a:lvl4pPr lvl="3"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4pPr>
            <a:lvl5pPr lvl="4"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5pPr>
            <a:lvl6pPr lvl="5"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6pPr>
            <a:lvl7pPr lvl="6"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7pPr>
            <a:lvl8pPr lvl="7"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8pPr>
            <a:lvl9pPr lvl="8" algn="l">
              <a:lnSpc>
                <a:spcPct val="100000"/>
              </a:lnSpc>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2 Three columns Light">
  <p:cSld name="TITLE_AND_TWO_COLUMNS_1">
    <p:bg>
      <p:bgPr>
        <a:solidFill>
          <a:schemeClr val="lt1"/>
        </a:solidFill>
        <a:effectLst/>
      </p:bgPr>
    </p:bg>
    <p:spTree>
      <p:nvGrpSpPr>
        <p:cNvPr id="1" name="Shape 144"/>
        <p:cNvGrpSpPr/>
        <p:nvPr/>
      </p:nvGrpSpPr>
      <p:grpSpPr>
        <a:xfrm>
          <a:off x="0" y="0"/>
          <a:ext cx="0" cy="0"/>
          <a:chOff x="0" y="0"/>
          <a:chExt cx="0" cy="0"/>
        </a:xfrm>
      </p:grpSpPr>
      <p:sp>
        <p:nvSpPr>
          <p:cNvPr id="145" name="Google Shape;145;g3621649810e_0_1014"/>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g3621649810e_0_1014"/>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lvl="0" algn="l">
              <a:lnSpc>
                <a:spcPct val="100000"/>
              </a:lnSpc>
              <a:spcBef>
                <a:spcPts val="0"/>
              </a:spcBef>
              <a:spcAft>
                <a:spcPts val="0"/>
              </a:spcAft>
              <a:buClr>
                <a:schemeClr val="lt2"/>
              </a:buClr>
              <a:buSzPts val="4400"/>
              <a:buNone/>
              <a:defRPr sz="4400">
                <a:solidFill>
                  <a:schemeClr val="lt2"/>
                </a:solidFill>
              </a:defRPr>
            </a:lvl1pPr>
            <a:lvl2pPr lvl="1" algn="l">
              <a:lnSpc>
                <a:spcPct val="100000"/>
              </a:lnSpc>
              <a:spcBef>
                <a:spcPts val="0"/>
              </a:spcBef>
              <a:spcAft>
                <a:spcPts val="0"/>
              </a:spcAft>
              <a:buClr>
                <a:schemeClr val="lt2"/>
              </a:buClr>
              <a:buSzPts val="4400"/>
              <a:buNone/>
              <a:defRPr sz="4400">
                <a:solidFill>
                  <a:schemeClr val="lt2"/>
                </a:solidFill>
              </a:defRPr>
            </a:lvl2pPr>
            <a:lvl3pPr lvl="2" algn="l">
              <a:lnSpc>
                <a:spcPct val="100000"/>
              </a:lnSpc>
              <a:spcBef>
                <a:spcPts val="0"/>
              </a:spcBef>
              <a:spcAft>
                <a:spcPts val="0"/>
              </a:spcAft>
              <a:buClr>
                <a:schemeClr val="lt2"/>
              </a:buClr>
              <a:buSzPts val="4400"/>
              <a:buNone/>
              <a:defRPr sz="4400">
                <a:solidFill>
                  <a:schemeClr val="lt2"/>
                </a:solidFill>
              </a:defRPr>
            </a:lvl3pPr>
            <a:lvl4pPr lvl="3" algn="l">
              <a:lnSpc>
                <a:spcPct val="100000"/>
              </a:lnSpc>
              <a:spcBef>
                <a:spcPts val="0"/>
              </a:spcBef>
              <a:spcAft>
                <a:spcPts val="0"/>
              </a:spcAft>
              <a:buClr>
                <a:schemeClr val="lt2"/>
              </a:buClr>
              <a:buSzPts val="4400"/>
              <a:buNone/>
              <a:defRPr sz="4400">
                <a:solidFill>
                  <a:schemeClr val="lt2"/>
                </a:solidFill>
              </a:defRPr>
            </a:lvl4pPr>
            <a:lvl5pPr lvl="4" algn="l">
              <a:lnSpc>
                <a:spcPct val="100000"/>
              </a:lnSpc>
              <a:spcBef>
                <a:spcPts val="0"/>
              </a:spcBef>
              <a:spcAft>
                <a:spcPts val="0"/>
              </a:spcAft>
              <a:buClr>
                <a:schemeClr val="lt2"/>
              </a:buClr>
              <a:buSzPts val="4400"/>
              <a:buNone/>
              <a:defRPr sz="4400">
                <a:solidFill>
                  <a:schemeClr val="lt2"/>
                </a:solidFill>
              </a:defRPr>
            </a:lvl5pPr>
            <a:lvl6pPr lvl="5" algn="l">
              <a:lnSpc>
                <a:spcPct val="100000"/>
              </a:lnSpc>
              <a:spcBef>
                <a:spcPts val="0"/>
              </a:spcBef>
              <a:spcAft>
                <a:spcPts val="0"/>
              </a:spcAft>
              <a:buClr>
                <a:schemeClr val="lt2"/>
              </a:buClr>
              <a:buSzPts val="4400"/>
              <a:buNone/>
              <a:defRPr sz="4400">
                <a:solidFill>
                  <a:schemeClr val="lt2"/>
                </a:solidFill>
              </a:defRPr>
            </a:lvl6pPr>
            <a:lvl7pPr lvl="6" algn="l">
              <a:lnSpc>
                <a:spcPct val="100000"/>
              </a:lnSpc>
              <a:spcBef>
                <a:spcPts val="0"/>
              </a:spcBef>
              <a:spcAft>
                <a:spcPts val="0"/>
              </a:spcAft>
              <a:buClr>
                <a:schemeClr val="lt2"/>
              </a:buClr>
              <a:buSzPts val="4400"/>
              <a:buNone/>
              <a:defRPr sz="4400">
                <a:solidFill>
                  <a:schemeClr val="lt2"/>
                </a:solidFill>
              </a:defRPr>
            </a:lvl7pPr>
            <a:lvl8pPr lvl="7" algn="l">
              <a:lnSpc>
                <a:spcPct val="100000"/>
              </a:lnSpc>
              <a:spcBef>
                <a:spcPts val="0"/>
              </a:spcBef>
              <a:spcAft>
                <a:spcPts val="0"/>
              </a:spcAft>
              <a:buClr>
                <a:schemeClr val="lt2"/>
              </a:buClr>
              <a:buSzPts val="4400"/>
              <a:buNone/>
              <a:defRPr sz="4400">
                <a:solidFill>
                  <a:schemeClr val="lt2"/>
                </a:solidFill>
              </a:defRPr>
            </a:lvl8pPr>
            <a:lvl9pPr lvl="8" algn="l">
              <a:lnSpc>
                <a:spcPct val="100000"/>
              </a:lnSpc>
              <a:spcBef>
                <a:spcPts val="0"/>
              </a:spcBef>
              <a:spcAft>
                <a:spcPts val="0"/>
              </a:spcAft>
              <a:buClr>
                <a:schemeClr val="lt2"/>
              </a:buClr>
              <a:buSzPts val="4400"/>
              <a:buNone/>
              <a:defRPr sz="4400">
                <a:solidFill>
                  <a:schemeClr val="lt2"/>
                </a:solidFill>
              </a:defRPr>
            </a:lvl9pPr>
          </a:lstStyle>
          <a:p>
            <a:endParaRPr/>
          </a:p>
        </p:txBody>
      </p:sp>
      <p:sp>
        <p:nvSpPr>
          <p:cNvPr id="147" name="Google Shape;147;g3621649810e_0_1014"/>
          <p:cNvSpPr txBox="1">
            <a:spLocks noGrp="1"/>
          </p:cNvSpPr>
          <p:nvPr>
            <p:ph type="body" idx="1"/>
          </p:nvPr>
        </p:nvSpPr>
        <p:spPr>
          <a:xfrm>
            <a:off x="623400" y="1923050"/>
            <a:ext cx="5454000" cy="8046000"/>
          </a:xfrm>
          <a:prstGeom prst="rect">
            <a:avLst/>
          </a:prstGeom>
          <a:noFill/>
          <a:ln>
            <a:noFill/>
          </a:ln>
        </p:spPr>
        <p:txBody>
          <a:bodyPr spcFirstLastPara="1" wrap="square" lIns="0" tIns="0" rIns="0" bIns="0" anchor="t" anchorCtr="0">
            <a:noAutofit/>
          </a:bodyPr>
          <a:lstStyle>
            <a:lvl1pPr marL="457200" lvl="0" indent="-406400" algn="l">
              <a:lnSpc>
                <a:spcPct val="115000"/>
              </a:lnSpc>
              <a:spcBef>
                <a:spcPts val="0"/>
              </a:spcBef>
              <a:spcAft>
                <a:spcPts val="0"/>
              </a:spcAft>
              <a:buClr>
                <a:schemeClr val="accent3"/>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148" name="Google Shape;148;g3621649810e_0_1014"/>
          <p:cNvSpPr txBox="1">
            <a:spLocks noGrp="1"/>
          </p:cNvSpPr>
          <p:nvPr>
            <p:ph type="body" idx="2"/>
          </p:nvPr>
        </p:nvSpPr>
        <p:spPr>
          <a:xfrm>
            <a:off x="6354414" y="1923050"/>
            <a:ext cx="5454000" cy="8046000"/>
          </a:xfrm>
          <a:prstGeom prst="rect">
            <a:avLst/>
          </a:prstGeom>
          <a:noFill/>
          <a:ln>
            <a:noFill/>
          </a:ln>
        </p:spPr>
        <p:txBody>
          <a:bodyPr spcFirstLastPara="1" wrap="square" lIns="0" tIns="0" rIns="0" bIns="0" anchor="t" anchorCtr="0">
            <a:noAutofit/>
          </a:bodyPr>
          <a:lstStyle>
            <a:lvl1pPr marL="457200" lvl="0" indent="-406400" algn="l">
              <a:lnSpc>
                <a:spcPct val="115000"/>
              </a:lnSpc>
              <a:spcBef>
                <a:spcPts val="0"/>
              </a:spcBef>
              <a:spcAft>
                <a:spcPts val="0"/>
              </a:spcAft>
              <a:buClr>
                <a:schemeClr val="accent3"/>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149" name="Google Shape;149;g3621649810e_0_1014"/>
          <p:cNvSpPr txBox="1">
            <a:spLocks noGrp="1"/>
          </p:cNvSpPr>
          <p:nvPr>
            <p:ph type="body" idx="3"/>
          </p:nvPr>
        </p:nvSpPr>
        <p:spPr>
          <a:xfrm>
            <a:off x="12085414" y="1923050"/>
            <a:ext cx="5454000" cy="8046000"/>
          </a:xfrm>
          <a:prstGeom prst="rect">
            <a:avLst/>
          </a:prstGeom>
          <a:noFill/>
          <a:ln>
            <a:noFill/>
          </a:ln>
        </p:spPr>
        <p:txBody>
          <a:bodyPr spcFirstLastPara="1" wrap="square" lIns="0" tIns="0" rIns="0" bIns="0" anchor="t" anchorCtr="0">
            <a:noAutofit/>
          </a:bodyPr>
          <a:lstStyle>
            <a:lvl1pPr marL="457200" lvl="0" indent="-406400" algn="l">
              <a:lnSpc>
                <a:spcPct val="115000"/>
              </a:lnSpc>
              <a:spcBef>
                <a:spcPts val="0"/>
              </a:spcBef>
              <a:spcAft>
                <a:spcPts val="0"/>
              </a:spcAft>
              <a:buClr>
                <a:schemeClr val="accent3"/>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pic>
        <p:nvPicPr>
          <p:cNvPr id="150" name="Google Shape;150;g3621649810e_0_1014"/>
          <p:cNvPicPr preferRelativeResize="0"/>
          <p:nvPr/>
        </p:nvPicPr>
        <p:blipFill rotWithShape="1">
          <a:blip r:embed="rId2">
            <a:alphaModFix/>
          </a:blip>
          <a:srcRect l="29303" b="5917"/>
          <a:stretch/>
        </p:blipFill>
        <p:spPr>
          <a:xfrm>
            <a:off x="0" y="9121800"/>
            <a:ext cx="1459159" cy="1165203"/>
          </a:xfrm>
          <a:prstGeom prst="rect">
            <a:avLst/>
          </a:prstGeom>
          <a:noFill/>
          <a:ln>
            <a:noFill/>
          </a:ln>
        </p:spPr>
      </p:pic>
      <p:pic>
        <p:nvPicPr>
          <p:cNvPr id="151" name="Google Shape;151;g3621649810e_0_1014"/>
          <p:cNvPicPr preferRelativeResize="0"/>
          <p:nvPr/>
        </p:nvPicPr>
        <p:blipFill rotWithShape="1">
          <a:blip r:embed="rId3">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Section Divider 1">
  <p:cSld name="TITLE_2_1_2_1">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g3621649810e_0_1022"/>
          <p:cNvSpPr txBox="1">
            <a:spLocks noGrp="1"/>
          </p:cNvSpPr>
          <p:nvPr>
            <p:ph type="ctrTitle"/>
          </p:nvPr>
        </p:nvSpPr>
        <p:spPr>
          <a:xfrm>
            <a:off x="9612850" y="3686350"/>
            <a:ext cx="7944000" cy="20460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2pPr>
            <a:lvl3pPr lvl="2"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3pPr>
            <a:lvl4pPr lvl="3"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4pPr>
            <a:lvl5pPr lvl="4"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5pPr>
            <a:lvl6pPr lvl="5"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6pPr>
            <a:lvl7pPr lvl="6"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7pPr>
            <a:lvl8pPr lvl="7"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8pPr>
            <a:lvl9pPr lvl="8"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9pPr>
          </a:lstStyle>
          <a:p>
            <a:endParaRPr/>
          </a:p>
        </p:txBody>
      </p:sp>
      <p:sp>
        <p:nvSpPr>
          <p:cNvPr id="154" name="Google Shape;154;g3621649810e_0_1022"/>
          <p:cNvSpPr txBox="1">
            <a:spLocks noGrp="1"/>
          </p:cNvSpPr>
          <p:nvPr>
            <p:ph type="subTitle" idx="1"/>
          </p:nvPr>
        </p:nvSpPr>
        <p:spPr>
          <a:xfrm>
            <a:off x="9612850" y="5659150"/>
            <a:ext cx="79440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4"/>
              </a:buClr>
              <a:buSzPts val="3600"/>
              <a:buFont typeface="Inter Medium"/>
              <a:buNone/>
              <a:defRPr sz="3600">
                <a:solidFill>
                  <a:schemeClr val="accent4"/>
                </a:solidFill>
                <a:latin typeface="Inter Medium"/>
                <a:ea typeface="Inter Medium"/>
                <a:cs typeface="Inter Medium"/>
                <a:sym typeface="Inter Medium"/>
              </a:defRPr>
            </a:lvl1pPr>
            <a:lvl2pPr lvl="1" algn="l">
              <a:lnSpc>
                <a:spcPct val="100000"/>
              </a:lnSpc>
              <a:spcBef>
                <a:spcPts val="3200"/>
              </a:spcBef>
              <a:spcAft>
                <a:spcPts val="0"/>
              </a:spcAft>
              <a:buClr>
                <a:schemeClr val="accent4"/>
              </a:buClr>
              <a:buSzPts val="5600"/>
              <a:buFont typeface="Inter"/>
              <a:buNone/>
              <a:defRPr sz="5600">
                <a:solidFill>
                  <a:schemeClr val="accent4"/>
                </a:solidFill>
                <a:latin typeface="Inter"/>
                <a:ea typeface="Inter"/>
                <a:cs typeface="Inter"/>
                <a:sym typeface="Inter"/>
              </a:defRPr>
            </a:lvl2pPr>
            <a:lvl3pPr lvl="2" algn="l">
              <a:lnSpc>
                <a:spcPct val="100000"/>
              </a:lnSpc>
              <a:spcBef>
                <a:spcPts val="3200"/>
              </a:spcBef>
              <a:spcAft>
                <a:spcPts val="0"/>
              </a:spcAft>
              <a:buClr>
                <a:schemeClr val="accent4"/>
              </a:buClr>
              <a:buSzPts val="5600"/>
              <a:buFont typeface="Inter"/>
              <a:buNone/>
              <a:defRPr sz="5600">
                <a:solidFill>
                  <a:schemeClr val="accent4"/>
                </a:solidFill>
                <a:latin typeface="Inter"/>
                <a:ea typeface="Inter"/>
                <a:cs typeface="Inter"/>
                <a:sym typeface="Inter"/>
              </a:defRPr>
            </a:lvl3pPr>
            <a:lvl4pPr lvl="3" algn="l">
              <a:lnSpc>
                <a:spcPct val="100000"/>
              </a:lnSpc>
              <a:spcBef>
                <a:spcPts val="3200"/>
              </a:spcBef>
              <a:spcAft>
                <a:spcPts val="0"/>
              </a:spcAft>
              <a:buClr>
                <a:schemeClr val="accent4"/>
              </a:buClr>
              <a:buSzPts val="5600"/>
              <a:buFont typeface="Inter"/>
              <a:buNone/>
              <a:defRPr sz="5600">
                <a:solidFill>
                  <a:schemeClr val="accent4"/>
                </a:solidFill>
                <a:latin typeface="Inter"/>
                <a:ea typeface="Inter"/>
                <a:cs typeface="Inter"/>
                <a:sym typeface="Inter"/>
              </a:defRPr>
            </a:lvl4pPr>
            <a:lvl5pPr lvl="4" algn="l">
              <a:lnSpc>
                <a:spcPct val="100000"/>
              </a:lnSpc>
              <a:spcBef>
                <a:spcPts val="3200"/>
              </a:spcBef>
              <a:spcAft>
                <a:spcPts val="0"/>
              </a:spcAft>
              <a:buClr>
                <a:schemeClr val="accent4"/>
              </a:buClr>
              <a:buSzPts val="5600"/>
              <a:buFont typeface="Inter"/>
              <a:buNone/>
              <a:defRPr sz="5600">
                <a:solidFill>
                  <a:schemeClr val="accent4"/>
                </a:solidFill>
                <a:latin typeface="Inter"/>
                <a:ea typeface="Inter"/>
                <a:cs typeface="Inter"/>
                <a:sym typeface="Inter"/>
              </a:defRPr>
            </a:lvl5pPr>
            <a:lvl6pPr lvl="5" algn="l">
              <a:lnSpc>
                <a:spcPct val="100000"/>
              </a:lnSpc>
              <a:spcBef>
                <a:spcPts val="3200"/>
              </a:spcBef>
              <a:spcAft>
                <a:spcPts val="0"/>
              </a:spcAft>
              <a:buClr>
                <a:schemeClr val="accent4"/>
              </a:buClr>
              <a:buSzPts val="5600"/>
              <a:buFont typeface="Inter"/>
              <a:buNone/>
              <a:defRPr sz="5600">
                <a:solidFill>
                  <a:schemeClr val="accent4"/>
                </a:solidFill>
                <a:latin typeface="Inter"/>
                <a:ea typeface="Inter"/>
                <a:cs typeface="Inter"/>
                <a:sym typeface="Inter"/>
              </a:defRPr>
            </a:lvl6pPr>
            <a:lvl7pPr lvl="6" algn="l">
              <a:lnSpc>
                <a:spcPct val="100000"/>
              </a:lnSpc>
              <a:spcBef>
                <a:spcPts val="3200"/>
              </a:spcBef>
              <a:spcAft>
                <a:spcPts val="0"/>
              </a:spcAft>
              <a:buClr>
                <a:schemeClr val="accent4"/>
              </a:buClr>
              <a:buSzPts val="5600"/>
              <a:buFont typeface="Inter"/>
              <a:buNone/>
              <a:defRPr sz="5600">
                <a:solidFill>
                  <a:schemeClr val="accent4"/>
                </a:solidFill>
                <a:latin typeface="Inter"/>
                <a:ea typeface="Inter"/>
                <a:cs typeface="Inter"/>
                <a:sym typeface="Inter"/>
              </a:defRPr>
            </a:lvl7pPr>
            <a:lvl8pPr lvl="7" algn="l">
              <a:lnSpc>
                <a:spcPct val="100000"/>
              </a:lnSpc>
              <a:spcBef>
                <a:spcPts val="3200"/>
              </a:spcBef>
              <a:spcAft>
                <a:spcPts val="0"/>
              </a:spcAft>
              <a:buClr>
                <a:schemeClr val="accent4"/>
              </a:buClr>
              <a:buSzPts val="5600"/>
              <a:buFont typeface="Inter"/>
              <a:buNone/>
              <a:defRPr sz="5600">
                <a:solidFill>
                  <a:schemeClr val="accent4"/>
                </a:solidFill>
                <a:latin typeface="Inter"/>
                <a:ea typeface="Inter"/>
                <a:cs typeface="Inter"/>
                <a:sym typeface="Inter"/>
              </a:defRPr>
            </a:lvl8pPr>
            <a:lvl9pPr lvl="8" algn="l">
              <a:lnSpc>
                <a:spcPct val="100000"/>
              </a:lnSpc>
              <a:spcBef>
                <a:spcPts val="3200"/>
              </a:spcBef>
              <a:spcAft>
                <a:spcPts val="0"/>
              </a:spcAft>
              <a:buClr>
                <a:schemeClr val="accent4"/>
              </a:buClr>
              <a:buSzPts val="5600"/>
              <a:buFont typeface="Inter"/>
              <a:buNone/>
              <a:defRPr sz="5600">
                <a:solidFill>
                  <a:schemeClr val="accent4"/>
                </a:solidFill>
                <a:latin typeface="Inter"/>
                <a:ea typeface="Inter"/>
                <a:cs typeface="Inter"/>
                <a:sym typeface="Inter"/>
              </a:defRPr>
            </a:lvl9pPr>
          </a:lstStyle>
          <a:p>
            <a:endParaRPr/>
          </a:p>
        </p:txBody>
      </p:sp>
      <p:sp>
        <p:nvSpPr>
          <p:cNvPr id="155" name="Google Shape;155;g3621649810e_0_1022"/>
          <p:cNvSpPr/>
          <p:nvPr/>
        </p:nvSpPr>
        <p:spPr>
          <a:xfrm>
            <a:off x="150" y="8281200"/>
            <a:ext cx="18288000" cy="2046000"/>
          </a:xfrm>
          <a:prstGeom prst="rect">
            <a:avLst/>
          </a:prstGeom>
          <a:gradFill>
            <a:gsLst>
              <a:gs pos="0">
                <a:schemeClr val="dk2"/>
              </a:gs>
              <a:gs pos="100000">
                <a:srgbClr val="FFFFFF">
                  <a:alpha val="0"/>
                </a:srgbClr>
              </a:gs>
            </a:gsLst>
            <a:lin ang="16200038" scaled="0"/>
          </a:gra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pic>
        <p:nvPicPr>
          <p:cNvPr id="156" name="Google Shape;156;g3621649810e_0_1022"/>
          <p:cNvPicPr preferRelativeResize="0"/>
          <p:nvPr/>
        </p:nvPicPr>
        <p:blipFill rotWithShape="1">
          <a:blip r:embed="rId3">
            <a:alphaModFix/>
          </a:blip>
          <a:srcRect l="25545" t="59731"/>
          <a:stretch/>
        </p:blipFill>
        <p:spPr>
          <a:xfrm rot="10800000" flipH="1">
            <a:off x="-2" y="3686351"/>
            <a:ext cx="8254648" cy="29142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Layout">
  <p:cSld name="TITLE_ONLY_1_1_1_1">
    <p:spTree>
      <p:nvGrpSpPr>
        <p:cNvPr id="1" name="Shape 157"/>
        <p:cNvGrpSpPr/>
        <p:nvPr/>
      </p:nvGrpSpPr>
      <p:grpSpPr>
        <a:xfrm>
          <a:off x="0" y="0"/>
          <a:ext cx="0" cy="0"/>
          <a:chOff x="0" y="0"/>
          <a:chExt cx="0" cy="0"/>
        </a:xfrm>
      </p:grpSpPr>
      <p:sp>
        <p:nvSpPr>
          <p:cNvPr id="158" name="Google Shape;158;g3621649810e_0_1027"/>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59" name="Google Shape;159;g3621649810e_0_1027"/>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lvl="0" algn="l">
              <a:lnSpc>
                <a:spcPct val="100000"/>
              </a:lnSpc>
              <a:spcBef>
                <a:spcPts val="0"/>
              </a:spcBef>
              <a:spcAft>
                <a:spcPts val="0"/>
              </a:spcAft>
              <a:buSzPts val="4400"/>
              <a:buNone/>
              <a:defRPr sz="4400"/>
            </a:lvl1pPr>
            <a:lvl2pPr lvl="1" algn="l">
              <a:lnSpc>
                <a:spcPct val="100000"/>
              </a:lnSpc>
              <a:spcBef>
                <a:spcPts val="0"/>
              </a:spcBef>
              <a:spcAft>
                <a:spcPts val="0"/>
              </a:spcAft>
              <a:buSzPts val="4400"/>
              <a:buNone/>
              <a:defRPr sz="4400"/>
            </a:lvl2pPr>
            <a:lvl3pPr lvl="2" algn="l">
              <a:lnSpc>
                <a:spcPct val="100000"/>
              </a:lnSpc>
              <a:spcBef>
                <a:spcPts val="0"/>
              </a:spcBef>
              <a:spcAft>
                <a:spcPts val="0"/>
              </a:spcAft>
              <a:buSzPts val="4400"/>
              <a:buNone/>
              <a:defRPr sz="4400"/>
            </a:lvl3pPr>
            <a:lvl4pPr lvl="3" algn="l">
              <a:lnSpc>
                <a:spcPct val="100000"/>
              </a:lnSpc>
              <a:spcBef>
                <a:spcPts val="0"/>
              </a:spcBef>
              <a:spcAft>
                <a:spcPts val="0"/>
              </a:spcAft>
              <a:buSzPts val="4400"/>
              <a:buNone/>
              <a:defRPr sz="4400"/>
            </a:lvl4pPr>
            <a:lvl5pPr lvl="4" algn="l">
              <a:lnSpc>
                <a:spcPct val="100000"/>
              </a:lnSpc>
              <a:spcBef>
                <a:spcPts val="0"/>
              </a:spcBef>
              <a:spcAft>
                <a:spcPts val="0"/>
              </a:spcAft>
              <a:buSzPts val="4400"/>
              <a:buNone/>
              <a:defRPr sz="4400"/>
            </a:lvl5pPr>
            <a:lvl6pPr lvl="5" algn="l">
              <a:lnSpc>
                <a:spcPct val="100000"/>
              </a:lnSpc>
              <a:spcBef>
                <a:spcPts val="0"/>
              </a:spcBef>
              <a:spcAft>
                <a:spcPts val="0"/>
              </a:spcAft>
              <a:buSzPts val="4400"/>
              <a:buNone/>
              <a:defRPr sz="4400"/>
            </a:lvl6pPr>
            <a:lvl7pPr lvl="6" algn="l">
              <a:lnSpc>
                <a:spcPct val="100000"/>
              </a:lnSpc>
              <a:spcBef>
                <a:spcPts val="0"/>
              </a:spcBef>
              <a:spcAft>
                <a:spcPts val="0"/>
              </a:spcAft>
              <a:buSzPts val="4400"/>
              <a:buNone/>
              <a:defRPr sz="4400"/>
            </a:lvl7pPr>
            <a:lvl8pPr lvl="7" algn="l">
              <a:lnSpc>
                <a:spcPct val="100000"/>
              </a:lnSpc>
              <a:spcBef>
                <a:spcPts val="0"/>
              </a:spcBef>
              <a:spcAft>
                <a:spcPts val="0"/>
              </a:spcAft>
              <a:buSzPts val="4400"/>
              <a:buNone/>
              <a:defRPr sz="4400"/>
            </a:lvl8pPr>
            <a:lvl9pPr lvl="8" algn="l">
              <a:lnSpc>
                <a:spcPct val="100000"/>
              </a:lnSpc>
              <a:spcBef>
                <a:spcPts val="0"/>
              </a:spcBef>
              <a:spcAft>
                <a:spcPts val="0"/>
              </a:spcAft>
              <a:buSzPts val="4400"/>
              <a:buNone/>
              <a:defRPr sz="4400"/>
            </a:lvl9pPr>
          </a:lstStyle>
          <a:p>
            <a:endParaRPr/>
          </a:p>
        </p:txBody>
      </p:sp>
      <p:pic>
        <p:nvPicPr>
          <p:cNvPr id="160" name="Google Shape;160;g3621649810e_0_1027"/>
          <p:cNvPicPr preferRelativeResize="0"/>
          <p:nvPr/>
        </p:nvPicPr>
        <p:blipFill rotWithShape="1">
          <a:blip r:embed="rId2">
            <a:alphaModFix/>
          </a:blip>
          <a:srcRect l="29303" b="5917"/>
          <a:stretch/>
        </p:blipFill>
        <p:spPr>
          <a:xfrm>
            <a:off x="0" y="9121800"/>
            <a:ext cx="1459159" cy="1165203"/>
          </a:xfrm>
          <a:prstGeom prst="rect">
            <a:avLst/>
          </a:prstGeom>
          <a:noFill/>
          <a:ln>
            <a:noFill/>
          </a:ln>
        </p:spPr>
      </p:pic>
      <p:pic>
        <p:nvPicPr>
          <p:cNvPr id="161" name="Google Shape;161;g3621649810e_0_1027"/>
          <p:cNvPicPr preferRelativeResize="0"/>
          <p:nvPr/>
        </p:nvPicPr>
        <p:blipFill rotWithShape="1">
          <a:blip r:embed="rId3">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1 1/3 Left Reverse">
  <p:cSld name="TITLE_ONLY_1_2">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g3621649810e_0_1032"/>
          <p:cNvSpPr/>
          <p:nvPr/>
        </p:nvSpPr>
        <p:spPr>
          <a:xfrm rot="5400000" flipH="1">
            <a:off x="-2243700" y="2228400"/>
            <a:ext cx="10287000" cy="58302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64" name="Google Shape;164;g3621649810e_0_1032"/>
          <p:cNvSpPr txBox="1">
            <a:spLocks noGrp="1"/>
          </p:cNvSpPr>
          <p:nvPr>
            <p:ph type="body" idx="1"/>
          </p:nvPr>
        </p:nvSpPr>
        <p:spPr>
          <a:xfrm>
            <a:off x="6788950" y="1249850"/>
            <a:ext cx="10557000" cy="8571600"/>
          </a:xfrm>
          <a:prstGeom prst="rect">
            <a:avLst/>
          </a:prstGeom>
          <a:noFill/>
          <a:ln>
            <a:noFill/>
          </a:ln>
        </p:spPr>
        <p:txBody>
          <a:bodyPr spcFirstLastPara="1" wrap="square" lIns="0" tIns="0" rIns="0" bIns="0" anchor="t" anchorCtr="0">
            <a:noAutofit/>
          </a:bodyPr>
          <a:lstStyle>
            <a:lvl1pPr marL="457200" lvl="0" indent="-406400" algn="l">
              <a:lnSpc>
                <a:spcPct val="115000"/>
              </a:lnSpc>
              <a:spcBef>
                <a:spcPts val="0"/>
              </a:spcBef>
              <a:spcAft>
                <a:spcPts val="0"/>
              </a:spcAft>
              <a:buClr>
                <a:schemeClr val="accent6"/>
              </a:buClr>
              <a:buSzPts val="2800"/>
              <a:buFont typeface="Inter"/>
              <a:buChar char="●"/>
              <a:defRPr>
                <a:solidFill>
                  <a:schemeClr val="lt1"/>
                </a:solidFill>
                <a:latin typeface="Inter"/>
                <a:ea typeface="Inter"/>
                <a:cs typeface="Inter"/>
                <a:sym typeface="Inter"/>
              </a:defRPr>
            </a:lvl1pPr>
            <a:lvl2pPr marL="914400" lvl="1"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2pPr>
            <a:lvl3pPr marL="1371600" lvl="2"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3pPr>
            <a:lvl4pPr marL="1828800" lvl="3"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4pPr>
            <a:lvl5pPr marL="2286000" lvl="4"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5pPr>
            <a:lvl6pPr marL="2743200" lvl="5"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6pPr>
            <a:lvl7pPr marL="3200400" lvl="6"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7pPr>
            <a:lvl8pPr marL="3657600" lvl="7"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8pPr>
            <a:lvl9pPr marL="4114800" lvl="8" indent="-381000" algn="l">
              <a:lnSpc>
                <a:spcPct val="115000"/>
              </a:lnSpc>
              <a:spcBef>
                <a:spcPts val="3200"/>
              </a:spcBef>
              <a:spcAft>
                <a:spcPts val="3200"/>
              </a:spcAft>
              <a:buClr>
                <a:schemeClr val="accent6"/>
              </a:buClr>
              <a:buSzPts val="2400"/>
              <a:buFont typeface="Inter"/>
              <a:buChar char="■"/>
              <a:defRPr>
                <a:solidFill>
                  <a:schemeClr val="lt1"/>
                </a:solidFill>
                <a:latin typeface="Inter"/>
                <a:ea typeface="Inter"/>
                <a:cs typeface="Inter"/>
                <a:sym typeface="Inter"/>
              </a:defRPr>
            </a:lvl9pPr>
          </a:lstStyle>
          <a:p>
            <a:endParaRPr/>
          </a:p>
        </p:txBody>
      </p:sp>
      <p:sp>
        <p:nvSpPr>
          <p:cNvPr id="165" name="Google Shape;165;g3621649810e_0_1032"/>
          <p:cNvSpPr txBox="1">
            <a:spLocks noGrp="1"/>
          </p:cNvSpPr>
          <p:nvPr>
            <p:ph type="ctrTitle"/>
          </p:nvPr>
        </p:nvSpPr>
        <p:spPr>
          <a:xfrm>
            <a:off x="476550" y="1249850"/>
            <a:ext cx="45144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10267C"/>
              </a:buClr>
              <a:buSzPts val="4400"/>
              <a:buNone/>
              <a:defRPr>
                <a:solidFill>
                  <a:srgbClr val="10267C"/>
                </a:solidFill>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166" name="Google Shape;166;g3621649810e_0_1032"/>
          <p:cNvSpPr txBox="1">
            <a:spLocks noGrp="1"/>
          </p:cNvSpPr>
          <p:nvPr>
            <p:ph type="subTitle" idx="2"/>
          </p:nvPr>
        </p:nvSpPr>
        <p:spPr>
          <a:xfrm>
            <a:off x="476550" y="2841050"/>
            <a:ext cx="4514400" cy="10830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167" name="Google Shape;167;g3621649810e_0_1032"/>
          <p:cNvSpPr/>
          <p:nvPr/>
        </p:nvSpPr>
        <p:spPr>
          <a:xfrm>
            <a:off x="5830750" y="9204000"/>
            <a:ext cx="12473400" cy="1083000"/>
          </a:xfrm>
          <a:prstGeom prst="rect">
            <a:avLst/>
          </a:prstGeom>
          <a:gradFill>
            <a:gsLst>
              <a:gs pos="0">
                <a:schemeClr val="dk2"/>
              </a:gs>
              <a:gs pos="100000">
                <a:srgbClr val="FFFFFF">
                  <a:alpha val="0"/>
                </a:srgbClr>
              </a:gs>
            </a:gsLst>
            <a:lin ang="16200038" scaled="0"/>
          </a:gra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pic>
        <p:nvPicPr>
          <p:cNvPr id="168" name="Google Shape;168;g3621649810e_0_1032"/>
          <p:cNvPicPr preferRelativeResize="0"/>
          <p:nvPr/>
        </p:nvPicPr>
        <p:blipFill rotWithShape="1">
          <a:blip r:embed="rId3">
            <a:alphaModFix/>
          </a:blip>
          <a:srcRect l="29303" b="5917"/>
          <a:stretch/>
        </p:blipFill>
        <p:spPr>
          <a:xfrm>
            <a:off x="0" y="9121800"/>
            <a:ext cx="1459159" cy="1165203"/>
          </a:xfrm>
          <a:prstGeom prst="rect">
            <a:avLst/>
          </a:prstGeom>
          <a:noFill/>
          <a:ln>
            <a:noFill/>
          </a:ln>
        </p:spPr>
      </p:pic>
      <p:pic>
        <p:nvPicPr>
          <p:cNvPr id="169" name="Google Shape;169;g3621649810e_0_1032"/>
          <p:cNvPicPr preferRelativeResize="0"/>
          <p:nvPr/>
        </p:nvPicPr>
        <p:blipFill rotWithShape="1">
          <a:blip r:embed="rId4">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1 Section Divider">
  <p:cSld name="TITLE_2_1_2">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g3621649810e_0_1040"/>
          <p:cNvSpPr txBox="1">
            <a:spLocks noGrp="1"/>
          </p:cNvSpPr>
          <p:nvPr>
            <p:ph type="ctrTitle"/>
          </p:nvPr>
        </p:nvSpPr>
        <p:spPr>
          <a:xfrm>
            <a:off x="9612850" y="3686350"/>
            <a:ext cx="7944000" cy="20460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2pPr>
            <a:lvl3pPr lvl="2"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3pPr>
            <a:lvl4pPr lvl="3"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4pPr>
            <a:lvl5pPr lvl="4"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5pPr>
            <a:lvl6pPr lvl="5"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6pPr>
            <a:lvl7pPr lvl="6"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7pPr>
            <a:lvl8pPr lvl="7"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8pPr>
            <a:lvl9pPr lvl="8"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9pPr>
          </a:lstStyle>
          <a:p>
            <a:endParaRPr/>
          </a:p>
        </p:txBody>
      </p:sp>
      <p:sp>
        <p:nvSpPr>
          <p:cNvPr id="172" name="Google Shape;172;g3621649810e_0_1040"/>
          <p:cNvSpPr txBox="1">
            <a:spLocks noGrp="1"/>
          </p:cNvSpPr>
          <p:nvPr>
            <p:ph type="subTitle" idx="1"/>
          </p:nvPr>
        </p:nvSpPr>
        <p:spPr>
          <a:xfrm>
            <a:off x="9612850" y="5659150"/>
            <a:ext cx="7944000" cy="8292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4"/>
              </a:buClr>
              <a:buSzPts val="3600"/>
              <a:buFont typeface="Inter Medium"/>
              <a:buNone/>
              <a:defRPr sz="3600">
                <a:solidFill>
                  <a:schemeClr val="accent4"/>
                </a:solidFill>
                <a:latin typeface="Inter Medium"/>
                <a:ea typeface="Inter Medium"/>
                <a:cs typeface="Inter Medium"/>
                <a:sym typeface="Inter Medium"/>
              </a:defRPr>
            </a:lvl1pPr>
            <a:lvl2pPr lvl="1"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2pPr>
            <a:lvl3pPr lvl="2"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3pPr>
            <a:lvl4pPr lvl="3"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4pPr>
            <a:lvl5pPr lvl="4"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5pPr>
            <a:lvl6pPr lvl="5"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6pPr>
            <a:lvl7pPr lvl="6"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7pPr>
            <a:lvl8pPr lvl="7"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8pPr>
            <a:lvl9pPr lvl="8"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9pPr>
          </a:lstStyle>
          <a:p>
            <a:endParaRPr/>
          </a:p>
        </p:txBody>
      </p:sp>
      <p:sp>
        <p:nvSpPr>
          <p:cNvPr id="173" name="Google Shape;173;g3621649810e_0_1040"/>
          <p:cNvSpPr/>
          <p:nvPr/>
        </p:nvSpPr>
        <p:spPr>
          <a:xfrm>
            <a:off x="150" y="8281200"/>
            <a:ext cx="18288000" cy="2046000"/>
          </a:xfrm>
          <a:prstGeom prst="rect">
            <a:avLst/>
          </a:prstGeom>
          <a:gradFill>
            <a:gsLst>
              <a:gs pos="0">
                <a:schemeClr val="dk2"/>
              </a:gs>
              <a:gs pos="100000">
                <a:srgbClr val="FFFFFF">
                  <a:alpha val="0"/>
                </a:srgbClr>
              </a:gs>
            </a:gsLst>
            <a:lin ang="16200038" scaled="0"/>
          </a:gra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74" name="Google Shape;174;g3621649810e_0_1040"/>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175" name="Google Shape;175;g3621649810e_0_1040"/>
          <p:cNvPicPr preferRelativeResize="0"/>
          <p:nvPr/>
        </p:nvPicPr>
        <p:blipFill rotWithShape="1">
          <a:blip r:embed="rId3">
            <a:alphaModFix/>
          </a:blip>
          <a:srcRect l="25545" t="59731"/>
          <a:stretch/>
        </p:blipFill>
        <p:spPr>
          <a:xfrm rot="10800000" flipH="1">
            <a:off x="-2" y="3686351"/>
            <a:ext cx="8254648" cy="29142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1 Title - Illustration" type="title">
  <p:cSld name="TITLE">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g3621649810e_0_1046"/>
          <p:cNvSpPr/>
          <p:nvPr/>
        </p:nvSpPr>
        <p:spPr>
          <a:xfrm>
            <a:off x="150" y="8281200"/>
            <a:ext cx="18288000" cy="2046000"/>
          </a:xfrm>
          <a:prstGeom prst="rect">
            <a:avLst/>
          </a:prstGeom>
          <a:gradFill>
            <a:gsLst>
              <a:gs pos="0">
                <a:schemeClr val="dk2"/>
              </a:gs>
              <a:gs pos="100000">
                <a:srgbClr val="FFFFFF">
                  <a:alpha val="0"/>
                </a:srgbClr>
              </a:gs>
            </a:gsLst>
            <a:lin ang="16200038" scaled="0"/>
          </a:gra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178" name="Google Shape;178;g3621649810e_0_1046"/>
          <p:cNvSpPr txBox="1">
            <a:spLocks noGrp="1"/>
          </p:cNvSpPr>
          <p:nvPr>
            <p:ph type="ctrTitle"/>
          </p:nvPr>
        </p:nvSpPr>
        <p:spPr>
          <a:xfrm>
            <a:off x="762000" y="5238750"/>
            <a:ext cx="16763400" cy="1288800"/>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Clr>
                <a:schemeClr val="accent1"/>
              </a:buClr>
              <a:buSzPts val="10400"/>
              <a:buNone/>
              <a:defRPr sz="10400" b="1">
                <a:solidFill>
                  <a:schemeClr val="accent1"/>
                </a:solidFill>
              </a:defRPr>
            </a:lvl2pPr>
            <a:lvl3pPr lvl="2" algn="ctr">
              <a:lnSpc>
                <a:spcPct val="100000"/>
              </a:lnSpc>
              <a:spcBef>
                <a:spcPts val="0"/>
              </a:spcBef>
              <a:spcAft>
                <a:spcPts val="0"/>
              </a:spcAft>
              <a:buClr>
                <a:schemeClr val="accent1"/>
              </a:buClr>
              <a:buSzPts val="10400"/>
              <a:buNone/>
              <a:defRPr sz="10400" b="1">
                <a:solidFill>
                  <a:schemeClr val="accent1"/>
                </a:solidFill>
              </a:defRPr>
            </a:lvl3pPr>
            <a:lvl4pPr lvl="3" algn="ctr">
              <a:lnSpc>
                <a:spcPct val="100000"/>
              </a:lnSpc>
              <a:spcBef>
                <a:spcPts val="0"/>
              </a:spcBef>
              <a:spcAft>
                <a:spcPts val="0"/>
              </a:spcAft>
              <a:buClr>
                <a:schemeClr val="accent1"/>
              </a:buClr>
              <a:buSzPts val="10400"/>
              <a:buNone/>
              <a:defRPr sz="10400" b="1">
                <a:solidFill>
                  <a:schemeClr val="accent1"/>
                </a:solidFill>
              </a:defRPr>
            </a:lvl4pPr>
            <a:lvl5pPr lvl="4" algn="ctr">
              <a:lnSpc>
                <a:spcPct val="100000"/>
              </a:lnSpc>
              <a:spcBef>
                <a:spcPts val="0"/>
              </a:spcBef>
              <a:spcAft>
                <a:spcPts val="0"/>
              </a:spcAft>
              <a:buClr>
                <a:schemeClr val="accent1"/>
              </a:buClr>
              <a:buSzPts val="10400"/>
              <a:buNone/>
              <a:defRPr sz="10400" b="1">
                <a:solidFill>
                  <a:schemeClr val="accent1"/>
                </a:solidFill>
              </a:defRPr>
            </a:lvl5pPr>
            <a:lvl6pPr lvl="5" algn="ctr">
              <a:lnSpc>
                <a:spcPct val="100000"/>
              </a:lnSpc>
              <a:spcBef>
                <a:spcPts val="0"/>
              </a:spcBef>
              <a:spcAft>
                <a:spcPts val="0"/>
              </a:spcAft>
              <a:buClr>
                <a:schemeClr val="accent1"/>
              </a:buClr>
              <a:buSzPts val="10400"/>
              <a:buNone/>
              <a:defRPr sz="10400" b="1">
                <a:solidFill>
                  <a:schemeClr val="accent1"/>
                </a:solidFill>
              </a:defRPr>
            </a:lvl6pPr>
            <a:lvl7pPr lvl="6" algn="ctr">
              <a:lnSpc>
                <a:spcPct val="100000"/>
              </a:lnSpc>
              <a:spcBef>
                <a:spcPts val="0"/>
              </a:spcBef>
              <a:spcAft>
                <a:spcPts val="0"/>
              </a:spcAft>
              <a:buClr>
                <a:schemeClr val="accent1"/>
              </a:buClr>
              <a:buSzPts val="10400"/>
              <a:buNone/>
              <a:defRPr sz="10400" b="1">
                <a:solidFill>
                  <a:schemeClr val="accent1"/>
                </a:solidFill>
              </a:defRPr>
            </a:lvl7pPr>
            <a:lvl8pPr lvl="7" algn="ctr">
              <a:lnSpc>
                <a:spcPct val="100000"/>
              </a:lnSpc>
              <a:spcBef>
                <a:spcPts val="0"/>
              </a:spcBef>
              <a:spcAft>
                <a:spcPts val="0"/>
              </a:spcAft>
              <a:buClr>
                <a:schemeClr val="accent1"/>
              </a:buClr>
              <a:buSzPts val="10400"/>
              <a:buNone/>
              <a:defRPr sz="10400" b="1">
                <a:solidFill>
                  <a:schemeClr val="accent1"/>
                </a:solidFill>
              </a:defRPr>
            </a:lvl8pPr>
            <a:lvl9pPr lvl="8" algn="ctr">
              <a:lnSpc>
                <a:spcPct val="100000"/>
              </a:lnSpc>
              <a:spcBef>
                <a:spcPts val="0"/>
              </a:spcBef>
              <a:spcAft>
                <a:spcPts val="0"/>
              </a:spcAft>
              <a:buClr>
                <a:schemeClr val="accent1"/>
              </a:buClr>
              <a:buSzPts val="10400"/>
              <a:buNone/>
              <a:defRPr sz="10400" b="1">
                <a:solidFill>
                  <a:schemeClr val="accent1"/>
                </a:solidFill>
              </a:defRPr>
            </a:lvl9pPr>
          </a:lstStyle>
          <a:p>
            <a:endParaRPr/>
          </a:p>
        </p:txBody>
      </p:sp>
      <p:sp>
        <p:nvSpPr>
          <p:cNvPr id="179" name="Google Shape;179;g3621649810e_0_1046"/>
          <p:cNvSpPr txBox="1">
            <a:spLocks noGrp="1"/>
          </p:cNvSpPr>
          <p:nvPr>
            <p:ph type="subTitle" idx="1"/>
          </p:nvPr>
        </p:nvSpPr>
        <p:spPr>
          <a:xfrm>
            <a:off x="1599300" y="6385200"/>
            <a:ext cx="15089400" cy="829200"/>
          </a:xfrm>
          <a:prstGeom prst="rect">
            <a:avLst/>
          </a:prstGeom>
          <a:noFill/>
          <a:ln>
            <a:noFill/>
          </a:ln>
        </p:spPr>
        <p:txBody>
          <a:bodyPr spcFirstLastPara="1" wrap="square" lIns="182850" tIns="182850" rIns="182850" bIns="182850" anchor="ctr" anchorCtr="0">
            <a:spAutoFit/>
          </a:bodyPr>
          <a:lstStyle>
            <a:lvl1pPr lvl="0" algn="ctr">
              <a:lnSpc>
                <a:spcPct val="100000"/>
              </a:lnSpc>
              <a:spcBef>
                <a:spcPts val="0"/>
              </a:spcBef>
              <a:spcAft>
                <a:spcPts val="0"/>
              </a:spcAft>
              <a:buClr>
                <a:schemeClr val="accent2"/>
              </a:buClr>
              <a:buSzPts val="4200"/>
              <a:buFont typeface="Inter"/>
              <a:buNone/>
              <a:defRPr sz="4200">
                <a:solidFill>
                  <a:schemeClr val="accent2"/>
                </a:solidFill>
                <a:latin typeface="Inter"/>
                <a:ea typeface="Inter"/>
                <a:cs typeface="Inter"/>
                <a:sym typeface="Inter"/>
              </a:defRPr>
            </a:lvl1pPr>
            <a:lvl2pPr lvl="1" algn="ctr">
              <a:lnSpc>
                <a:spcPct val="100000"/>
              </a:lnSpc>
              <a:spcBef>
                <a:spcPts val="0"/>
              </a:spcBef>
              <a:spcAft>
                <a:spcPts val="0"/>
              </a:spcAft>
              <a:buClr>
                <a:schemeClr val="accent2"/>
              </a:buClr>
              <a:buSzPts val="5600"/>
              <a:buFont typeface="Inter"/>
              <a:buNone/>
              <a:defRPr sz="5600">
                <a:solidFill>
                  <a:schemeClr val="accent2"/>
                </a:solidFill>
                <a:latin typeface="Inter"/>
                <a:ea typeface="Inter"/>
                <a:cs typeface="Inter"/>
                <a:sym typeface="Inter"/>
              </a:defRPr>
            </a:lvl2pPr>
            <a:lvl3pPr lvl="2" algn="ctr">
              <a:lnSpc>
                <a:spcPct val="100000"/>
              </a:lnSpc>
              <a:spcBef>
                <a:spcPts val="0"/>
              </a:spcBef>
              <a:spcAft>
                <a:spcPts val="0"/>
              </a:spcAft>
              <a:buClr>
                <a:schemeClr val="accent2"/>
              </a:buClr>
              <a:buSzPts val="5600"/>
              <a:buFont typeface="Inter"/>
              <a:buNone/>
              <a:defRPr sz="5600">
                <a:solidFill>
                  <a:schemeClr val="accent2"/>
                </a:solidFill>
                <a:latin typeface="Inter"/>
                <a:ea typeface="Inter"/>
                <a:cs typeface="Inter"/>
                <a:sym typeface="Inter"/>
              </a:defRPr>
            </a:lvl3pPr>
            <a:lvl4pPr lvl="3" algn="ctr">
              <a:lnSpc>
                <a:spcPct val="100000"/>
              </a:lnSpc>
              <a:spcBef>
                <a:spcPts val="0"/>
              </a:spcBef>
              <a:spcAft>
                <a:spcPts val="0"/>
              </a:spcAft>
              <a:buClr>
                <a:schemeClr val="accent2"/>
              </a:buClr>
              <a:buSzPts val="5600"/>
              <a:buFont typeface="Inter"/>
              <a:buNone/>
              <a:defRPr sz="5600">
                <a:solidFill>
                  <a:schemeClr val="accent2"/>
                </a:solidFill>
                <a:latin typeface="Inter"/>
                <a:ea typeface="Inter"/>
                <a:cs typeface="Inter"/>
                <a:sym typeface="Inter"/>
              </a:defRPr>
            </a:lvl4pPr>
            <a:lvl5pPr lvl="4" algn="ctr">
              <a:lnSpc>
                <a:spcPct val="100000"/>
              </a:lnSpc>
              <a:spcBef>
                <a:spcPts val="0"/>
              </a:spcBef>
              <a:spcAft>
                <a:spcPts val="0"/>
              </a:spcAft>
              <a:buClr>
                <a:schemeClr val="accent2"/>
              </a:buClr>
              <a:buSzPts val="5600"/>
              <a:buFont typeface="Inter"/>
              <a:buNone/>
              <a:defRPr sz="5600">
                <a:solidFill>
                  <a:schemeClr val="accent2"/>
                </a:solidFill>
                <a:latin typeface="Inter"/>
                <a:ea typeface="Inter"/>
                <a:cs typeface="Inter"/>
                <a:sym typeface="Inter"/>
              </a:defRPr>
            </a:lvl5pPr>
            <a:lvl6pPr lvl="5" algn="ctr">
              <a:lnSpc>
                <a:spcPct val="100000"/>
              </a:lnSpc>
              <a:spcBef>
                <a:spcPts val="0"/>
              </a:spcBef>
              <a:spcAft>
                <a:spcPts val="0"/>
              </a:spcAft>
              <a:buClr>
                <a:schemeClr val="accent2"/>
              </a:buClr>
              <a:buSzPts val="5600"/>
              <a:buFont typeface="Inter"/>
              <a:buNone/>
              <a:defRPr sz="5600">
                <a:solidFill>
                  <a:schemeClr val="accent2"/>
                </a:solidFill>
                <a:latin typeface="Inter"/>
                <a:ea typeface="Inter"/>
                <a:cs typeface="Inter"/>
                <a:sym typeface="Inter"/>
              </a:defRPr>
            </a:lvl6pPr>
            <a:lvl7pPr lvl="6" algn="ctr">
              <a:lnSpc>
                <a:spcPct val="100000"/>
              </a:lnSpc>
              <a:spcBef>
                <a:spcPts val="0"/>
              </a:spcBef>
              <a:spcAft>
                <a:spcPts val="0"/>
              </a:spcAft>
              <a:buClr>
                <a:schemeClr val="accent2"/>
              </a:buClr>
              <a:buSzPts val="5600"/>
              <a:buFont typeface="Inter"/>
              <a:buNone/>
              <a:defRPr sz="5600">
                <a:solidFill>
                  <a:schemeClr val="accent2"/>
                </a:solidFill>
                <a:latin typeface="Inter"/>
                <a:ea typeface="Inter"/>
                <a:cs typeface="Inter"/>
                <a:sym typeface="Inter"/>
              </a:defRPr>
            </a:lvl7pPr>
            <a:lvl8pPr lvl="7" algn="ctr">
              <a:lnSpc>
                <a:spcPct val="100000"/>
              </a:lnSpc>
              <a:spcBef>
                <a:spcPts val="0"/>
              </a:spcBef>
              <a:spcAft>
                <a:spcPts val="0"/>
              </a:spcAft>
              <a:buClr>
                <a:schemeClr val="accent2"/>
              </a:buClr>
              <a:buSzPts val="5600"/>
              <a:buFont typeface="Inter"/>
              <a:buNone/>
              <a:defRPr sz="5600">
                <a:solidFill>
                  <a:schemeClr val="accent2"/>
                </a:solidFill>
                <a:latin typeface="Inter"/>
                <a:ea typeface="Inter"/>
                <a:cs typeface="Inter"/>
                <a:sym typeface="Inter"/>
              </a:defRPr>
            </a:lvl8pPr>
            <a:lvl9pPr lvl="8" algn="ctr">
              <a:lnSpc>
                <a:spcPct val="100000"/>
              </a:lnSpc>
              <a:spcBef>
                <a:spcPts val="0"/>
              </a:spcBef>
              <a:spcAft>
                <a:spcPts val="0"/>
              </a:spcAft>
              <a:buClr>
                <a:schemeClr val="accent2"/>
              </a:buClr>
              <a:buSzPts val="5600"/>
              <a:buFont typeface="Inter"/>
              <a:buNone/>
              <a:defRPr sz="5600">
                <a:solidFill>
                  <a:schemeClr val="accent2"/>
                </a:solidFill>
                <a:latin typeface="Inter"/>
                <a:ea typeface="Inter"/>
                <a:cs typeface="Inter"/>
                <a:sym typeface="Inter"/>
              </a:defRPr>
            </a:lvl9pPr>
          </a:lstStyle>
          <a:p>
            <a:endParaRPr/>
          </a:p>
        </p:txBody>
      </p:sp>
      <p:sp>
        <p:nvSpPr>
          <p:cNvPr id="180" name="Google Shape;180;g3621649810e_0_1046"/>
          <p:cNvSpPr>
            <a:spLocks noGrp="1"/>
          </p:cNvSpPr>
          <p:nvPr>
            <p:ph type="pic" idx="2"/>
          </p:nvPr>
        </p:nvSpPr>
        <p:spPr>
          <a:xfrm>
            <a:off x="5993100" y="3236850"/>
            <a:ext cx="6301800" cy="1510200"/>
          </a:xfrm>
          <a:prstGeom prst="rect">
            <a:avLst/>
          </a:prstGeom>
          <a:noFill/>
          <a:ln>
            <a:noFill/>
          </a:ln>
        </p:spPr>
      </p:sp>
      <p:pic>
        <p:nvPicPr>
          <p:cNvPr id="181" name="Google Shape;181;g3621649810e_0_1046"/>
          <p:cNvPicPr preferRelativeResize="0"/>
          <p:nvPr/>
        </p:nvPicPr>
        <p:blipFill rotWithShape="1">
          <a:blip r:embed="rId3">
            <a:alphaModFix/>
          </a:blip>
          <a:srcRect t="55118"/>
          <a:stretch/>
        </p:blipFill>
        <p:spPr>
          <a:xfrm>
            <a:off x="1480050" y="2"/>
            <a:ext cx="11086397" cy="324824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0 Section Divider - Full Image">
  <p:cSld name="TITLE_2_1">
    <p:spTree>
      <p:nvGrpSpPr>
        <p:cNvPr id="1" name="Shape 182"/>
        <p:cNvGrpSpPr/>
        <p:nvPr/>
      </p:nvGrpSpPr>
      <p:grpSpPr>
        <a:xfrm>
          <a:off x="0" y="0"/>
          <a:ext cx="0" cy="0"/>
          <a:chOff x="0" y="0"/>
          <a:chExt cx="0" cy="0"/>
        </a:xfrm>
      </p:grpSpPr>
      <p:sp>
        <p:nvSpPr>
          <p:cNvPr id="183" name="Google Shape;183;g3621649810e_0_1052"/>
          <p:cNvSpPr>
            <a:spLocks noGrp="1"/>
          </p:cNvSpPr>
          <p:nvPr>
            <p:ph type="pic" idx="2"/>
          </p:nvPr>
        </p:nvSpPr>
        <p:spPr>
          <a:xfrm>
            <a:off x="0" y="0"/>
            <a:ext cx="18288000" cy="10287000"/>
          </a:xfrm>
          <a:prstGeom prst="rect">
            <a:avLst/>
          </a:prstGeom>
          <a:noFill/>
          <a:ln>
            <a:noFill/>
          </a:ln>
        </p:spPr>
      </p:sp>
      <p:sp>
        <p:nvSpPr>
          <p:cNvPr id="184" name="Google Shape;184;g3621649810e_0_1052"/>
          <p:cNvSpPr txBox="1">
            <a:spLocks noGrp="1"/>
          </p:cNvSpPr>
          <p:nvPr>
            <p:ph type="ctrTitle"/>
          </p:nvPr>
        </p:nvSpPr>
        <p:spPr>
          <a:xfrm>
            <a:off x="762300" y="4619700"/>
            <a:ext cx="16763400" cy="10476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2pPr>
            <a:lvl3pPr lvl="2"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3pPr>
            <a:lvl4pPr lvl="3"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4pPr>
            <a:lvl5pPr lvl="4"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5pPr>
            <a:lvl6pPr lvl="5"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6pPr>
            <a:lvl7pPr lvl="6"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7pPr>
            <a:lvl8pPr lvl="7"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8pPr>
            <a:lvl9pPr lvl="8"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9pPr>
          </a:lstStyle>
          <a:p>
            <a:endParaRPr/>
          </a:p>
        </p:txBody>
      </p:sp>
      <p:sp>
        <p:nvSpPr>
          <p:cNvPr id="185" name="Google Shape;185;g3621649810e_0_1052"/>
          <p:cNvSpPr txBox="1">
            <a:spLocks noGrp="1"/>
          </p:cNvSpPr>
          <p:nvPr>
            <p:ph type="subTitle" idx="1"/>
          </p:nvPr>
        </p:nvSpPr>
        <p:spPr>
          <a:xfrm>
            <a:off x="762300" y="5594100"/>
            <a:ext cx="16763400" cy="8292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6"/>
              </a:buClr>
              <a:buSzPts val="3600"/>
              <a:buFont typeface="Inter Medium"/>
              <a:buNone/>
              <a:defRPr sz="36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5 Section Divider 3">
  <p:cSld name="SECTION_HEADER_1">
    <p:spTree>
      <p:nvGrpSpPr>
        <p:cNvPr id="1" name="Shape 186"/>
        <p:cNvGrpSpPr/>
        <p:nvPr/>
      </p:nvGrpSpPr>
      <p:grpSpPr>
        <a:xfrm>
          <a:off x="0" y="0"/>
          <a:ext cx="0" cy="0"/>
          <a:chOff x="0" y="0"/>
          <a:chExt cx="0" cy="0"/>
        </a:xfrm>
      </p:grpSpPr>
      <p:sp>
        <p:nvSpPr>
          <p:cNvPr id="187" name="Google Shape;187;g3621649810e_0_1056"/>
          <p:cNvSpPr txBox="1">
            <a:spLocks noGrp="1"/>
          </p:cNvSpPr>
          <p:nvPr>
            <p:ph type="ctrTitle"/>
          </p:nvPr>
        </p:nvSpPr>
        <p:spPr>
          <a:xfrm>
            <a:off x="9008850" y="5488150"/>
            <a:ext cx="7321800" cy="18096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2pPr>
            <a:lvl3pPr lvl="2"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3pPr>
            <a:lvl4pPr lvl="3"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4pPr>
            <a:lvl5pPr lvl="4"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5pPr>
            <a:lvl6pPr lvl="5"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6pPr>
            <a:lvl7pPr lvl="6"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7pPr>
            <a:lvl8pPr lvl="7"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8pPr>
            <a:lvl9pPr lvl="8"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9pPr>
          </a:lstStyle>
          <a:p>
            <a:endParaRPr/>
          </a:p>
        </p:txBody>
      </p:sp>
      <p:sp>
        <p:nvSpPr>
          <p:cNvPr id="188" name="Google Shape;188;g3621649810e_0_1056"/>
          <p:cNvSpPr txBox="1">
            <a:spLocks noGrp="1"/>
          </p:cNvSpPr>
          <p:nvPr>
            <p:ph type="subTitle" idx="1"/>
          </p:nvPr>
        </p:nvSpPr>
        <p:spPr>
          <a:xfrm>
            <a:off x="9008850" y="7477750"/>
            <a:ext cx="7321800" cy="8292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4"/>
              </a:buClr>
              <a:buSzPts val="3600"/>
              <a:buFont typeface="Inter Medium"/>
              <a:buNone/>
              <a:defRPr sz="3600">
                <a:solidFill>
                  <a:schemeClr val="accent4"/>
                </a:solidFill>
                <a:latin typeface="Inter Medium"/>
                <a:ea typeface="Inter Medium"/>
                <a:cs typeface="Inter Medium"/>
                <a:sym typeface="Inter Medium"/>
              </a:defRPr>
            </a:lvl1pPr>
            <a:lvl2pPr lvl="1"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2pPr>
            <a:lvl3pPr lvl="2"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3pPr>
            <a:lvl4pPr lvl="3"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4pPr>
            <a:lvl5pPr lvl="4"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5pPr>
            <a:lvl6pPr lvl="5"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6pPr>
            <a:lvl7pPr lvl="6"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7pPr>
            <a:lvl8pPr lvl="7"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8pPr>
            <a:lvl9pPr lvl="8" algn="l">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9pPr>
          </a:lstStyle>
          <a:p>
            <a:endParaRPr/>
          </a:p>
        </p:txBody>
      </p:sp>
      <p:pic>
        <p:nvPicPr>
          <p:cNvPr id="189" name="Google Shape;189;g3621649810e_0_1056"/>
          <p:cNvPicPr preferRelativeResize="0"/>
          <p:nvPr/>
        </p:nvPicPr>
        <p:blipFill rotWithShape="1">
          <a:blip r:embed="rId2">
            <a:alphaModFix/>
          </a:blip>
          <a:srcRect l="26911" b="9321"/>
          <a:stretch/>
        </p:blipFill>
        <p:spPr>
          <a:xfrm>
            <a:off x="-30600" y="3110600"/>
            <a:ext cx="9673155" cy="72017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4 Title only" type="titleOnly">
  <p:cSld name="TITLE_ONLY">
    <p:bg>
      <p:bgPr>
        <a:solidFill>
          <a:schemeClr val="lt1"/>
        </a:solidFill>
        <a:effectLst/>
      </p:bgPr>
    </p:bg>
    <p:spTree>
      <p:nvGrpSpPr>
        <p:cNvPr id="1" name="Shape 190"/>
        <p:cNvGrpSpPr/>
        <p:nvPr/>
      </p:nvGrpSpPr>
      <p:grpSpPr>
        <a:xfrm>
          <a:off x="0" y="0"/>
          <a:ext cx="0" cy="0"/>
          <a:chOff x="0" y="0"/>
          <a:chExt cx="0" cy="0"/>
        </a:xfrm>
      </p:grpSpPr>
      <p:sp>
        <p:nvSpPr>
          <p:cNvPr id="191" name="Google Shape;191;g3621649810e_0_1060"/>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g3621649810e_0_1060"/>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lvl="0" algn="l">
              <a:lnSpc>
                <a:spcPct val="100000"/>
              </a:lnSpc>
              <a:spcBef>
                <a:spcPts val="0"/>
              </a:spcBef>
              <a:spcAft>
                <a:spcPts val="0"/>
              </a:spcAft>
              <a:buClr>
                <a:schemeClr val="lt2"/>
              </a:buClr>
              <a:buSzPts val="4400"/>
              <a:buNone/>
              <a:defRPr sz="4400">
                <a:solidFill>
                  <a:schemeClr val="lt2"/>
                </a:solidFill>
              </a:defRPr>
            </a:lvl1pPr>
            <a:lvl2pPr lvl="1" algn="l">
              <a:lnSpc>
                <a:spcPct val="100000"/>
              </a:lnSpc>
              <a:spcBef>
                <a:spcPts val="0"/>
              </a:spcBef>
              <a:spcAft>
                <a:spcPts val="0"/>
              </a:spcAft>
              <a:buClr>
                <a:schemeClr val="lt2"/>
              </a:buClr>
              <a:buSzPts val="4400"/>
              <a:buNone/>
              <a:defRPr sz="4400">
                <a:solidFill>
                  <a:schemeClr val="lt2"/>
                </a:solidFill>
              </a:defRPr>
            </a:lvl2pPr>
            <a:lvl3pPr lvl="2" algn="l">
              <a:lnSpc>
                <a:spcPct val="100000"/>
              </a:lnSpc>
              <a:spcBef>
                <a:spcPts val="0"/>
              </a:spcBef>
              <a:spcAft>
                <a:spcPts val="0"/>
              </a:spcAft>
              <a:buClr>
                <a:schemeClr val="lt2"/>
              </a:buClr>
              <a:buSzPts val="4400"/>
              <a:buNone/>
              <a:defRPr sz="4400">
                <a:solidFill>
                  <a:schemeClr val="lt2"/>
                </a:solidFill>
              </a:defRPr>
            </a:lvl3pPr>
            <a:lvl4pPr lvl="3" algn="l">
              <a:lnSpc>
                <a:spcPct val="100000"/>
              </a:lnSpc>
              <a:spcBef>
                <a:spcPts val="0"/>
              </a:spcBef>
              <a:spcAft>
                <a:spcPts val="0"/>
              </a:spcAft>
              <a:buClr>
                <a:schemeClr val="lt2"/>
              </a:buClr>
              <a:buSzPts val="4400"/>
              <a:buNone/>
              <a:defRPr sz="4400">
                <a:solidFill>
                  <a:schemeClr val="lt2"/>
                </a:solidFill>
              </a:defRPr>
            </a:lvl4pPr>
            <a:lvl5pPr lvl="4" algn="l">
              <a:lnSpc>
                <a:spcPct val="100000"/>
              </a:lnSpc>
              <a:spcBef>
                <a:spcPts val="0"/>
              </a:spcBef>
              <a:spcAft>
                <a:spcPts val="0"/>
              </a:spcAft>
              <a:buClr>
                <a:schemeClr val="lt2"/>
              </a:buClr>
              <a:buSzPts val="4400"/>
              <a:buNone/>
              <a:defRPr sz="4400">
                <a:solidFill>
                  <a:schemeClr val="lt2"/>
                </a:solidFill>
              </a:defRPr>
            </a:lvl5pPr>
            <a:lvl6pPr lvl="5" algn="l">
              <a:lnSpc>
                <a:spcPct val="100000"/>
              </a:lnSpc>
              <a:spcBef>
                <a:spcPts val="0"/>
              </a:spcBef>
              <a:spcAft>
                <a:spcPts val="0"/>
              </a:spcAft>
              <a:buClr>
                <a:schemeClr val="lt2"/>
              </a:buClr>
              <a:buSzPts val="4400"/>
              <a:buNone/>
              <a:defRPr sz="4400">
                <a:solidFill>
                  <a:schemeClr val="lt2"/>
                </a:solidFill>
              </a:defRPr>
            </a:lvl6pPr>
            <a:lvl7pPr lvl="6" algn="l">
              <a:lnSpc>
                <a:spcPct val="100000"/>
              </a:lnSpc>
              <a:spcBef>
                <a:spcPts val="0"/>
              </a:spcBef>
              <a:spcAft>
                <a:spcPts val="0"/>
              </a:spcAft>
              <a:buClr>
                <a:schemeClr val="lt2"/>
              </a:buClr>
              <a:buSzPts val="4400"/>
              <a:buNone/>
              <a:defRPr sz="4400">
                <a:solidFill>
                  <a:schemeClr val="lt2"/>
                </a:solidFill>
              </a:defRPr>
            </a:lvl7pPr>
            <a:lvl8pPr lvl="7" algn="l">
              <a:lnSpc>
                <a:spcPct val="100000"/>
              </a:lnSpc>
              <a:spcBef>
                <a:spcPts val="0"/>
              </a:spcBef>
              <a:spcAft>
                <a:spcPts val="0"/>
              </a:spcAft>
              <a:buClr>
                <a:schemeClr val="lt2"/>
              </a:buClr>
              <a:buSzPts val="4400"/>
              <a:buNone/>
              <a:defRPr sz="4400">
                <a:solidFill>
                  <a:schemeClr val="lt2"/>
                </a:solidFill>
              </a:defRPr>
            </a:lvl8pPr>
            <a:lvl9pPr lvl="8" algn="l">
              <a:lnSpc>
                <a:spcPct val="100000"/>
              </a:lnSpc>
              <a:spcBef>
                <a:spcPts val="0"/>
              </a:spcBef>
              <a:spcAft>
                <a:spcPts val="0"/>
              </a:spcAft>
              <a:buClr>
                <a:schemeClr val="lt2"/>
              </a:buClr>
              <a:buSzPts val="4400"/>
              <a:buNone/>
              <a:defRPr sz="4400">
                <a:solidFill>
                  <a:schemeClr val="lt2"/>
                </a:solidFill>
              </a:defRPr>
            </a:lvl9pPr>
          </a:lstStyle>
          <a:p>
            <a:endParaRPr/>
          </a:p>
        </p:txBody>
      </p:sp>
      <p:pic>
        <p:nvPicPr>
          <p:cNvPr id="193" name="Google Shape;193;g3621649810e_0_1060"/>
          <p:cNvPicPr preferRelativeResize="0"/>
          <p:nvPr/>
        </p:nvPicPr>
        <p:blipFill rotWithShape="1">
          <a:blip r:embed="rId2">
            <a:alphaModFix/>
          </a:blip>
          <a:srcRect l="29303" b="5917"/>
          <a:stretch/>
        </p:blipFill>
        <p:spPr>
          <a:xfrm>
            <a:off x="0" y="9121800"/>
            <a:ext cx="1459159" cy="1165203"/>
          </a:xfrm>
          <a:prstGeom prst="rect">
            <a:avLst/>
          </a:prstGeom>
          <a:noFill/>
          <a:ln>
            <a:noFill/>
          </a:ln>
        </p:spPr>
      </p:pic>
      <p:pic>
        <p:nvPicPr>
          <p:cNvPr id="194" name="Google Shape;194;g3621649810e_0_1060"/>
          <p:cNvPicPr preferRelativeResize="0"/>
          <p:nvPr/>
        </p:nvPicPr>
        <p:blipFill rotWithShape="1">
          <a:blip r:embed="rId3">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1 Two columns" type="twoColTx">
  <p:cSld name="TITLE_AND_TWO_COLUMNS">
    <p:bg>
      <p:bgPr>
        <a:solidFill>
          <a:schemeClr val="lt1"/>
        </a:solidFill>
        <a:effectLst/>
      </p:bgPr>
    </p:bg>
    <p:spTree>
      <p:nvGrpSpPr>
        <p:cNvPr id="1" name="Shape 195"/>
        <p:cNvGrpSpPr/>
        <p:nvPr/>
      </p:nvGrpSpPr>
      <p:grpSpPr>
        <a:xfrm>
          <a:off x="0" y="0"/>
          <a:ext cx="0" cy="0"/>
          <a:chOff x="0" y="0"/>
          <a:chExt cx="0" cy="0"/>
        </a:xfrm>
      </p:grpSpPr>
      <p:pic>
        <p:nvPicPr>
          <p:cNvPr id="196" name="Google Shape;196;g3621649810e_0_1065"/>
          <p:cNvPicPr preferRelativeResize="0"/>
          <p:nvPr/>
        </p:nvPicPr>
        <p:blipFill rotWithShape="1">
          <a:blip r:embed="rId2">
            <a:alphaModFix/>
          </a:blip>
          <a:srcRect l="29303" b="5917"/>
          <a:stretch/>
        </p:blipFill>
        <p:spPr>
          <a:xfrm>
            <a:off x="0" y="9121800"/>
            <a:ext cx="1459159" cy="1165203"/>
          </a:xfrm>
          <a:prstGeom prst="rect">
            <a:avLst/>
          </a:prstGeom>
          <a:noFill/>
          <a:ln>
            <a:noFill/>
          </a:ln>
        </p:spPr>
      </p:pic>
      <p:sp>
        <p:nvSpPr>
          <p:cNvPr id="197" name="Google Shape;197;g3621649810e_0_1065"/>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98" name="Google Shape;198;g3621649810e_0_1065"/>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lvl="0" algn="l">
              <a:lnSpc>
                <a:spcPct val="100000"/>
              </a:lnSpc>
              <a:spcBef>
                <a:spcPts val="0"/>
              </a:spcBef>
              <a:spcAft>
                <a:spcPts val="0"/>
              </a:spcAft>
              <a:buClr>
                <a:schemeClr val="lt2"/>
              </a:buClr>
              <a:buSzPts val="4400"/>
              <a:buNone/>
              <a:defRPr sz="4400">
                <a:solidFill>
                  <a:schemeClr val="lt2"/>
                </a:solidFill>
              </a:defRPr>
            </a:lvl1pPr>
            <a:lvl2pPr lvl="1" algn="l">
              <a:lnSpc>
                <a:spcPct val="100000"/>
              </a:lnSpc>
              <a:spcBef>
                <a:spcPts val="0"/>
              </a:spcBef>
              <a:spcAft>
                <a:spcPts val="0"/>
              </a:spcAft>
              <a:buClr>
                <a:schemeClr val="lt2"/>
              </a:buClr>
              <a:buSzPts val="4400"/>
              <a:buNone/>
              <a:defRPr sz="4400">
                <a:solidFill>
                  <a:schemeClr val="lt2"/>
                </a:solidFill>
              </a:defRPr>
            </a:lvl2pPr>
            <a:lvl3pPr lvl="2" algn="l">
              <a:lnSpc>
                <a:spcPct val="100000"/>
              </a:lnSpc>
              <a:spcBef>
                <a:spcPts val="0"/>
              </a:spcBef>
              <a:spcAft>
                <a:spcPts val="0"/>
              </a:spcAft>
              <a:buClr>
                <a:schemeClr val="lt2"/>
              </a:buClr>
              <a:buSzPts val="4400"/>
              <a:buNone/>
              <a:defRPr sz="4400">
                <a:solidFill>
                  <a:schemeClr val="lt2"/>
                </a:solidFill>
              </a:defRPr>
            </a:lvl3pPr>
            <a:lvl4pPr lvl="3" algn="l">
              <a:lnSpc>
                <a:spcPct val="100000"/>
              </a:lnSpc>
              <a:spcBef>
                <a:spcPts val="0"/>
              </a:spcBef>
              <a:spcAft>
                <a:spcPts val="0"/>
              </a:spcAft>
              <a:buClr>
                <a:schemeClr val="lt2"/>
              </a:buClr>
              <a:buSzPts val="4400"/>
              <a:buNone/>
              <a:defRPr sz="4400">
                <a:solidFill>
                  <a:schemeClr val="lt2"/>
                </a:solidFill>
              </a:defRPr>
            </a:lvl4pPr>
            <a:lvl5pPr lvl="4" algn="l">
              <a:lnSpc>
                <a:spcPct val="100000"/>
              </a:lnSpc>
              <a:spcBef>
                <a:spcPts val="0"/>
              </a:spcBef>
              <a:spcAft>
                <a:spcPts val="0"/>
              </a:spcAft>
              <a:buClr>
                <a:schemeClr val="lt2"/>
              </a:buClr>
              <a:buSzPts val="4400"/>
              <a:buNone/>
              <a:defRPr sz="4400">
                <a:solidFill>
                  <a:schemeClr val="lt2"/>
                </a:solidFill>
              </a:defRPr>
            </a:lvl5pPr>
            <a:lvl6pPr lvl="5" algn="l">
              <a:lnSpc>
                <a:spcPct val="100000"/>
              </a:lnSpc>
              <a:spcBef>
                <a:spcPts val="0"/>
              </a:spcBef>
              <a:spcAft>
                <a:spcPts val="0"/>
              </a:spcAft>
              <a:buClr>
                <a:schemeClr val="lt2"/>
              </a:buClr>
              <a:buSzPts val="4400"/>
              <a:buNone/>
              <a:defRPr sz="4400">
                <a:solidFill>
                  <a:schemeClr val="lt2"/>
                </a:solidFill>
              </a:defRPr>
            </a:lvl6pPr>
            <a:lvl7pPr lvl="6" algn="l">
              <a:lnSpc>
                <a:spcPct val="100000"/>
              </a:lnSpc>
              <a:spcBef>
                <a:spcPts val="0"/>
              </a:spcBef>
              <a:spcAft>
                <a:spcPts val="0"/>
              </a:spcAft>
              <a:buClr>
                <a:schemeClr val="lt2"/>
              </a:buClr>
              <a:buSzPts val="4400"/>
              <a:buNone/>
              <a:defRPr sz="4400">
                <a:solidFill>
                  <a:schemeClr val="lt2"/>
                </a:solidFill>
              </a:defRPr>
            </a:lvl7pPr>
            <a:lvl8pPr lvl="7" algn="l">
              <a:lnSpc>
                <a:spcPct val="100000"/>
              </a:lnSpc>
              <a:spcBef>
                <a:spcPts val="0"/>
              </a:spcBef>
              <a:spcAft>
                <a:spcPts val="0"/>
              </a:spcAft>
              <a:buClr>
                <a:schemeClr val="lt2"/>
              </a:buClr>
              <a:buSzPts val="4400"/>
              <a:buNone/>
              <a:defRPr sz="4400">
                <a:solidFill>
                  <a:schemeClr val="lt2"/>
                </a:solidFill>
              </a:defRPr>
            </a:lvl8pPr>
            <a:lvl9pPr lvl="8" algn="l">
              <a:lnSpc>
                <a:spcPct val="100000"/>
              </a:lnSpc>
              <a:spcBef>
                <a:spcPts val="0"/>
              </a:spcBef>
              <a:spcAft>
                <a:spcPts val="0"/>
              </a:spcAft>
              <a:buClr>
                <a:schemeClr val="lt2"/>
              </a:buClr>
              <a:buSzPts val="4400"/>
              <a:buNone/>
              <a:defRPr sz="4400">
                <a:solidFill>
                  <a:schemeClr val="lt2"/>
                </a:solidFill>
              </a:defRPr>
            </a:lvl9pPr>
          </a:lstStyle>
          <a:p>
            <a:endParaRPr/>
          </a:p>
        </p:txBody>
      </p:sp>
      <p:sp>
        <p:nvSpPr>
          <p:cNvPr id="199" name="Google Shape;199;g3621649810e_0_1065"/>
          <p:cNvSpPr txBox="1">
            <a:spLocks noGrp="1"/>
          </p:cNvSpPr>
          <p:nvPr>
            <p:ph type="body" idx="1"/>
          </p:nvPr>
        </p:nvSpPr>
        <p:spPr>
          <a:xfrm>
            <a:off x="623400" y="1923050"/>
            <a:ext cx="8245800" cy="8046000"/>
          </a:xfrm>
          <a:prstGeom prst="rect">
            <a:avLst/>
          </a:prstGeom>
          <a:noFill/>
          <a:ln>
            <a:noFill/>
          </a:ln>
        </p:spPr>
        <p:txBody>
          <a:bodyPr spcFirstLastPara="1" wrap="square" lIns="0" tIns="0" rIns="0" bIns="0" anchor="t" anchorCtr="0">
            <a:noAutofit/>
          </a:bodyPr>
          <a:lstStyle>
            <a:lvl1pPr marL="457200" lvl="0" indent="-406400" algn="l">
              <a:lnSpc>
                <a:spcPct val="115000"/>
              </a:lnSpc>
              <a:spcBef>
                <a:spcPts val="0"/>
              </a:spcBef>
              <a:spcAft>
                <a:spcPts val="0"/>
              </a:spcAft>
              <a:buClr>
                <a:schemeClr val="accent3"/>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200" name="Google Shape;200;g3621649810e_0_1065"/>
          <p:cNvSpPr txBox="1">
            <a:spLocks noGrp="1"/>
          </p:cNvSpPr>
          <p:nvPr>
            <p:ph type="body" idx="2"/>
          </p:nvPr>
        </p:nvSpPr>
        <p:spPr>
          <a:xfrm>
            <a:off x="9287646" y="1923050"/>
            <a:ext cx="8245800" cy="8046000"/>
          </a:xfrm>
          <a:prstGeom prst="rect">
            <a:avLst/>
          </a:prstGeom>
          <a:noFill/>
          <a:ln>
            <a:noFill/>
          </a:ln>
        </p:spPr>
        <p:txBody>
          <a:bodyPr spcFirstLastPara="1" wrap="square" lIns="0" tIns="0" rIns="0" bIns="0" anchor="t" anchorCtr="0">
            <a:noAutofit/>
          </a:bodyPr>
          <a:lstStyle>
            <a:lvl1pPr marL="457200" lvl="0" indent="-406400" algn="l">
              <a:lnSpc>
                <a:spcPct val="115000"/>
              </a:lnSpc>
              <a:spcBef>
                <a:spcPts val="0"/>
              </a:spcBef>
              <a:spcAft>
                <a:spcPts val="0"/>
              </a:spcAft>
              <a:buClr>
                <a:schemeClr val="accent3"/>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pic>
        <p:nvPicPr>
          <p:cNvPr id="201" name="Google Shape;201;g3621649810e_0_1065"/>
          <p:cNvPicPr preferRelativeResize="0"/>
          <p:nvPr/>
        </p:nvPicPr>
        <p:blipFill rotWithShape="1">
          <a:blip r:embed="rId3">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Three columns Dark">
  <p:cSld name="TITLE_AND_TWO_COLUMNS_1_1">
    <p:spTree>
      <p:nvGrpSpPr>
        <p:cNvPr id="1" name="Shape 202"/>
        <p:cNvGrpSpPr/>
        <p:nvPr/>
      </p:nvGrpSpPr>
      <p:grpSpPr>
        <a:xfrm>
          <a:off x="0" y="0"/>
          <a:ext cx="0" cy="0"/>
          <a:chOff x="0" y="0"/>
          <a:chExt cx="0" cy="0"/>
        </a:xfrm>
      </p:grpSpPr>
      <p:sp>
        <p:nvSpPr>
          <p:cNvPr id="203" name="Google Shape;203;g3621649810e_0_1072"/>
          <p:cNvSpPr/>
          <p:nvPr/>
        </p:nvSpPr>
        <p:spPr>
          <a:xfrm>
            <a:off x="888850" y="1840300"/>
            <a:ext cx="5255400" cy="7103400"/>
          </a:xfrm>
          <a:prstGeom prst="roundRect">
            <a:avLst>
              <a:gd name="adj" fmla="val 3587"/>
            </a:avLst>
          </a:prstGeom>
          <a:solidFill>
            <a:srgbClr val="10267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4" name="Google Shape;204;g3621649810e_0_1072"/>
          <p:cNvSpPr txBox="1">
            <a:spLocks noGrp="1"/>
          </p:cNvSpPr>
          <p:nvPr>
            <p:ph type="subTitle" idx="1"/>
          </p:nvPr>
        </p:nvSpPr>
        <p:spPr>
          <a:xfrm>
            <a:off x="1076850" y="1942138"/>
            <a:ext cx="4890600" cy="5412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Clr>
                <a:schemeClr val="lt1"/>
              </a:buClr>
              <a:buSzPts val="2200"/>
              <a:buFont typeface="Inter SemiBold"/>
              <a:buNone/>
              <a:defRPr sz="2200">
                <a:solidFill>
                  <a:schemeClr val="lt1"/>
                </a:solidFill>
                <a:latin typeface="Inter SemiBold"/>
                <a:ea typeface="Inter SemiBold"/>
                <a:cs typeface="Inter SemiBold"/>
                <a:sym typeface="Inter SemiBold"/>
              </a:defRPr>
            </a:lvl1pPr>
            <a:lvl2pPr lvl="1"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a:endParaRPr/>
          </a:p>
        </p:txBody>
      </p:sp>
      <p:sp>
        <p:nvSpPr>
          <p:cNvPr id="205" name="Google Shape;205;g3621649810e_0_1072"/>
          <p:cNvSpPr/>
          <p:nvPr/>
        </p:nvSpPr>
        <p:spPr>
          <a:xfrm>
            <a:off x="888850" y="2596700"/>
            <a:ext cx="5255400" cy="6503400"/>
          </a:xfrm>
          <a:prstGeom prst="roundRect">
            <a:avLst>
              <a:gd name="adj" fmla="val 3587"/>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6" name="Google Shape;206;g3621649810e_0_1072"/>
          <p:cNvSpPr/>
          <p:nvPr/>
        </p:nvSpPr>
        <p:spPr>
          <a:xfrm>
            <a:off x="890100" y="2600050"/>
            <a:ext cx="5255400" cy="9174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7" name="Google Shape;207;g3621649810e_0_1072"/>
          <p:cNvSpPr txBox="1">
            <a:spLocks noGrp="1"/>
          </p:cNvSpPr>
          <p:nvPr>
            <p:ph type="body" idx="2"/>
          </p:nvPr>
        </p:nvSpPr>
        <p:spPr>
          <a:xfrm>
            <a:off x="1065850" y="2971300"/>
            <a:ext cx="4890600" cy="58086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0"/>
              </a:spcBef>
              <a:spcAft>
                <a:spcPts val="0"/>
              </a:spcAft>
              <a:buClr>
                <a:schemeClr val="accent4"/>
              </a:buClr>
              <a:buSzPts val="2400"/>
              <a:buFont typeface="Inter"/>
              <a:buChar char="●"/>
              <a:defRPr sz="2400">
                <a:solidFill>
                  <a:schemeClr val="dk1"/>
                </a:solidFill>
                <a:latin typeface="Inter"/>
                <a:ea typeface="Inter"/>
                <a:cs typeface="Inter"/>
                <a:sym typeface="Inter"/>
              </a:defRPr>
            </a:lvl1pPr>
            <a:lvl2pPr marL="914400" lvl="1"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2pPr>
            <a:lvl3pPr marL="1371600" lvl="2"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3pPr>
            <a:lvl4pPr marL="1828800" lvl="3"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4pPr>
            <a:lvl5pPr marL="2286000" lvl="4"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5pPr>
            <a:lvl6pPr marL="2743200" lvl="5"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6pPr>
            <a:lvl7pPr marL="3200400" lvl="6"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7pPr>
            <a:lvl8pPr marL="3657600" lvl="7"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8pPr>
            <a:lvl9pPr marL="4114800" lvl="8" indent="-355600" algn="l">
              <a:lnSpc>
                <a:spcPct val="100000"/>
              </a:lnSpc>
              <a:spcBef>
                <a:spcPts val="3200"/>
              </a:spcBef>
              <a:spcAft>
                <a:spcPts val="3200"/>
              </a:spcAft>
              <a:buClr>
                <a:schemeClr val="accent4"/>
              </a:buClr>
              <a:buSzPts val="2000"/>
              <a:buFont typeface="Inter"/>
              <a:buChar char="■"/>
              <a:defRPr sz="2000">
                <a:solidFill>
                  <a:schemeClr val="dk1"/>
                </a:solidFill>
                <a:latin typeface="Inter"/>
                <a:ea typeface="Inter"/>
                <a:cs typeface="Inter"/>
                <a:sym typeface="Inter"/>
              </a:defRPr>
            </a:lvl9pPr>
          </a:lstStyle>
          <a:p>
            <a:endParaRPr/>
          </a:p>
        </p:txBody>
      </p:sp>
      <p:sp>
        <p:nvSpPr>
          <p:cNvPr id="208" name="Google Shape;208;g3621649810e_0_1072"/>
          <p:cNvSpPr/>
          <p:nvPr/>
        </p:nvSpPr>
        <p:spPr>
          <a:xfrm>
            <a:off x="6515676" y="1840300"/>
            <a:ext cx="5255400" cy="7103400"/>
          </a:xfrm>
          <a:prstGeom prst="roundRect">
            <a:avLst>
              <a:gd name="adj" fmla="val 3587"/>
            </a:avLst>
          </a:prstGeom>
          <a:solidFill>
            <a:srgbClr val="10267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9" name="Google Shape;209;g3621649810e_0_1072"/>
          <p:cNvSpPr txBox="1">
            <a:spLocks noGrp="1"/>
          </p:cNvSpPr>
          <p:nvPr>
            <p:ph type="subTitle" idx="3"/>
          </p:nvPr>
        </p:nvSpPr>
        <p:spPr>
          <a:xfrm>
            <a:off x="6703676" y="1942138"/>
            <a:ext cx="4890600" cy="5412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Clr>
                <a:schemeClr val="lt1"/>
              </a:buClr>
              <a:buSzPts val="2200"/>
              <a:buFont typeface="Inter SemiBold"/>
              <a:buNone/>
              <a:defRPr sz="2200">
                <a:solidFill>
                  <a:schemeClr val="lt1"/>
                </a:solidFill>
                <a:latin typeface="Inter SemiBold"/>
                <a:ea typeface="Inter SemiBold"/>
                <a:cs typeface="Inter SemiBold"/>
                <a:sym typeface="Inter SemiBold"/>
              </a:defRPr>
            </a:lvl1pPr>
            <a:lvl2pPr lvl="1"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a:endParaRPr/>
          </a:p>
        </p:txBody>
      </p:sp>
      <p:sp>
        <p:nvSpPr>
          <p:cNvPr id="210" name="Google Shape;210;g3621649810e_0_1072"/>
          <p:cNvSpPr/>
          <p:nvPr/>
        </p:nvSpPr>
        <p:spPr>
          <a:xfrm>
            <a:off x="6515676" y="2596700"/>
            <a:ext cx="5255400" cy="6503400"/>
          </a:xfrm>
          <a:prstGeom prst="roundRect">
            <a:avLst>
              <a:gd name="adj" fmla="val 3587"/>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11" name="Google Shape;211;g3621649810e_0_1072"/>
          <p:cNvSpPr/>
          <p:nvPr/>
        </p:nvSpPr>
        <p:spPr>
          <a:xfrm>
            <a:off x="6516926" y="2600050"/>
            <a:ext cx="5255400" cy="9174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12" name="Google Shape;212;g3621649810e_0_1072"/>
          <p:cNvSpPr txBox="1">
            <a:spLocks noGrp="1"/>
          </p:cNvSpPr>
          <p:nvPr>
            <p:ph type="body" idx="4"/>
          </p:nvPr>
        </p:nvSpPr>
        <p:spPr>
          <a:xfrm>
            <a:off x="6692676" y="2971300"/>
            <a:ext cx="4890600" cy="58086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0"/>
              </a:spcBef>
              <a:spcAft>
                <a:spcPts val="0"/>
              </a:spcAft>
              <a:buClr>
                <a:schemeClr val="accent4"/>
              </a:buClr>
              <a:buSzPts val="2400"/>
              <a:buFont typeface="Inter"/>
              <a:buChar char="●"/>
              <a:defRPr sz="2400">
                <a:solidFill>
                  <a:schemeClr val="dk1"/>
                </a:solidFill>
                <a:latin typeface="Inter"/>
                <a:ea typeface="Inter"/>
                <a:cs typeface="Inter"/>
                <a:sym typeface="Inter"/>
              </a:defRPr>
            </a:lvl1pPr>
            <a:lvl2pPr marL="914400" lvl="1"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2pPr>
            <a:lvl3pPr marL="1371600" lvl="2"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3pPr>
            <a:lvl4pPr marL="1828800" lvl="3"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4pPr>
            <a:lvl5pPr marL="2286000" lvl="4"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5pPr>
            <a:lvl6pPr marL="2743200" lvl="5"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6pPr>
            <a:lvl7pPr marL="3200400" lvl="6"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7pPr>
            <a:lvl8pPr marL="3657600" lvl="7"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8pPr>
            <a:lvl9pPr marL="4114800" lvl="8" indent="-355600" algn="l">
              <a:lnSpc>
                <a:spcPct val="100000"/>
              </a:lnSpc>
              <a:spcBef>
                <a:spcPts val="3200"/>
              </a:spcBef>
              <a:spcAft>
                <a:spcPts val="3200"/>
              </a:spcAft>
              <a:buClr>
                <a:schemeClr val="accent4"/>
              </a:buClr>
              <a:buSzPts val="2000"/>
              <a:buFont typeface="Inter"/>
              <a:buChar char="■"/>
              <a:defRPr sz="2000">
                <a:solidFill>
                  <a:schemeClr val="dk1"/>
                </a:solidFill>
                <a:latin typeface="Inter"/>
                <a:ea typeface="Inter"/>
                <a:cs typeface="Inter"/>
                <a:sym typeface="Inter"/>
              </a:defRPr>
            </a:lvl9pPr>
          </a:lstStyle>
          <a:p>
            <a:endParaRPr/>
          </a:p>
        </p:txBody>
      </p:sp>
      <p:sp>
        <p:nvSpPr>
          <p:cNvPr id="213" name="Google Shape;213;g3621649810e_0_1072"/>
          <p:cNvSpPr/>
          <p:nvPr/>
        </p:nvSpPr>
        <p:spPr>
          <a:xfrm>
            <a:off x="12141276" y="1840300"/>
            <a:ext cx="5255400" cy="7103400"/>
          </a:xfrm>
          <a:prstGeom prst="roundRect">
            <a:avLst>
              <a:gd name="adj" fmla="val 3587"/>
            </a:avLst>
          </a:prstGeom>
          <a:solidFill>
            <a:srgbClr val="10267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14" name="Google Shape;214;g3621649810e_0_1072"/>
          <p:cNvSpPr txBox="1">
            <a:spLocks noGrp="1"/>
          </p:cNvSpPr>
          <p:nvPr>
            <p:ph type="subTitle" idx="5"/>
          </p:nvPr>
        </p:nvSpPr>
        <p:spPr>
          <a:xfrm>
            <a:off x="12329276" y="1942138"/>
            <a:ext cx="4890600" cy="5412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Clr>
                <a:schemeClr val="lt1"/>
              </a:buClr>
              <a:buSzPts val="2200"/>
              <a:buFont typeface="Inter SemiBold"/>
              <a:buNone/>
              <a:defRPr sz="2200">
                <a:solidFill>
                  <a:schemeClr val="lt1"/>
                </a:solidFill>
                <a:latin typeface="Inter SemiBold"/>
                <a:ea typeface="Inter SemiBold"/>
                <a:cs typeface="Inter SemiBold"/>
                <a:sym typeface="Inter SemiBold"/>
              </a:defRPr>
            </a:lvl1pPr>
            <a:lvl2pPr lvl="1"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a:endParaRPr/>
          </a:p>
        </p:txBody>
      </p:sp>
      <p:sp>
        <p:nvSpPr>
          <p:cNvPr id="215" name="Google Shape;215;g3621649810e_0_1072"/>
          <p:cNvSpPr/>
          <p:nvPr/>
        </p:nvSpPr>
        <p:spPr>
          <a:xfrm>
            <a:off x="12141276" y="2596700"/>
            <a:ext cx="5255400" cy="6503400"/>
          </a:xfrm>
          <a:prstGeom prst="roundRect">
            <a:avLst>
              <a:gd name="adj" fmla="val 3587"/>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16" name="Google Shape;216;g3621649810e_0_1072"/>
          <p:cNvSpPr/>
          <p:nvPr/>
        </p:nvSpPr>
        <p:spPr>
          <a:xfrm>
            <a:off x="12142526" y="2600050"/>
            <a:ext cx="5255400" cy="9174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17" name="Google Shape;217;g3621649810e_0_1072"/>
          <p:cNvSpPr txBox="1">
            <a:spLocks noGrp="1"/>
          </p:cNvSpPr>
          <p:nvPr>
            <p:ph type="body" idx="6"/>
          </p:nvPr>
        </p:nvSpPr>
        <p:spPr>
          <a:xfrm>
            <a:off x="12318276" y="2971300"/>
            <a:ext cx="4890600" cy="58086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0"/>
              </a:spcBef>
              <a:spcAft>
                <a:spcPts val="0"/>
              </a:spcAft>
              <a:buClr>
                <a:schemeClr val="accent4"/>
              </a:buClr>
              <a:buSzPts val="2400"/>
              <a:buFont typeface="Inter"/>
              <a:buChar char="●"/>
              <a:defRPr sz="2400">
                <a:solidFill>
                  <a:schemeClr val="dk1"/>
                </a:solidFill>
                <a:latin typeface="Inter"/>
                <a:ea typeface="Inter"/>
                <a:cs typeface="Inter"/>
                <a:sym typeface="Inter"/>
              </a:defRPr>
            </a:lvl1pPr>
            <a:lvl2pPr marL="914400" lvl="1"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2pPr>
            <a:lvl3pPr marL="1371600" lvl="2"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3pPr>
            <a:lvl4pPr marL="1828800" lvl="3"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4pPr>
            <a:lvl5pPr marL="2286000" lvl="4"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5pPr>
            <a:lvl6pPr marL="2743200" lvl="5"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6pPr>
            <a:lvl7pPr marL="3200400" lvl="6"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7pPr>
            <a:lvl8pPr marL="3657600" lvl="7"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8pPr>
            <a:lvl9pPr marL="4114800" lvl="8" indent="-355600" algn="l">
              <a:lnSpc>
                <a:spcPct val="100000"/>
              </a:lnSpc>
              <a:spcBef>
                <a:spcPts val="3200"/>
              </a:spcBef>
              <a:spcAft>
                <a:spcPts val="3200"/>
              </a:spcAft>
              <a:buClr>
                <a:schemeClr val="accent4"/>
              </a:buClr>
              <a:buSzPts val="2000"/>
              <a:buFont typeface="Inter"/>
              <a:buChar char="■"/>
              <a:defRPr sz="2000">
                <a:solidFill>
                  <a:schemeClr val="dk1"/>
                </a:solidFill>
                <a:latin typeface="Inter"/>
                <a:ea typeface="Inter"/>
                <a:cs typeface="Inter"/>
                <a:sym typeface="Inter"/>
              </a:defRPr>
            </a:lvl9pPr>
          </a:lstStyle>
          <a:p>
            <a:endParaRPr/>
          </a:p>
        </p:txBody>
      </p:sp>
      <p:sp>
        <p:nvSpPr>
          <p:cNvPr id="218" name="Google Shape;218;g3621649810e_0_1072"/>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lvl="0"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lgn="l">
              <a:lnSpc>
                <a:spcPct val="100000"/>
              </a:lnSpc>
              <a:spcBef>
                <a:spcPts val="0"/>
              </a:spcBef>
              <a:spcAft>
                <a:spcPts val="0"/>
              </a:spcAft>
              <a:buClr>
                <a:schemeClr val="lt1"/>
              </a:buClr>
              <a:buSzPts val="4400"/>
              <a:buNone/>
              <a:defRPr sz="4400">
                <a:solidFill>
                  <a:schemeClr val="lt1"/>
                </a:solidFill>
              </a:defRPr>
            </a:lvl2pPr>
            <a:lvl3pPr lvl="2" algn="l">
              <a:lnSpc>
                <a:spcPct val="100000"/>
              </a:lnSpc>
              <a:spcBef>
                <a:spcPts val="0"/>
              </a:spcBef>
              <a:spcAft>
                <a:spcPts val="0"/>
              </a:spcAft>
              <a:buClr>
                <a:schemeClr val="lt1"/>
              </a:buClr>
              <a:buSzPts val="4400"/>
              <a:buNone/>
              <a:defRPr sz="4400">
                <a:solidFill>
                  <a:schemeClr val="lt1"/>
                </a:solidFill>
              </a:defRPr>
            </a:lvl3pPr>
            <a:lvl4pPr lvl="3" algn="l">
              <a:lnSpc>
                <a:spcPct val="100000"/>
              </a:lnSpc>
              <a:spcBef>
                <a:spcPts val="0"/>
              </a:spcBef>
              <a:spcAft>
                <a:spcPts val="0"/>
              </a:spcAft>
              <a:buClr>
                <a:schemeClr val="lt1"/>
              </a:buClr>
              <a:buSzPts val="4400"/>
              <a:buNone/>
              <a:defRPr sz="4400">
                <a:solidFill>
                  <a:schemeClr val="lt1"/>
                </a:solidFill>
              </a:defRPr>
            </a:lvl4pPr>
            <a:lvl5pPr lvl="4" algn="l">
              <a:lnSpc>
                <a:spcPct val="100000"/>
              </a:lnSpc>
              <a:spcBef>
                <a:spcPts val="0"/>
              </a:spcBef>
              <a:spcAft>
                <a:spcPts val="0"/>
              </a:spcAft>
              <a:buClr>
                <a:schemeClr val="lt1"/>
              </a:buClr>
              <a:buSzPts val="4400"/>
              <a:buNone/>
              <a:defRPr sz="4400">
                <a:solidFill>
                  <a:schemeClr val="lt1"/>
                </a:solidFill>
              </a:defRPr>
            </a:lvl5pPr>
            <a:lvl6pPr lvl="5" algn="l">
              <a:lnSpc>
                <a:spcPct val="100000"/>
              </a:lnSpc>
              <a:spcBef>
                <a:spcPts val="0"/>
              </a:spcBef>
              <a:spcAft>
                <a:spcPts val="0"/>
              </a:spcAft>
              <a:buClr>
                <a:schemeClr val="lt1"/>
              </a:buClr>
              <a:buSzPts val="4400"/>
              <a:buNone/>
              <a:defRPr sz="4400">
                <a:solidFill>
                  <a:schemeClr val="lt1"/>
                </a:solidFill>
              </a:defRPr>
            </a:lvl6pPr>
            <a:lvl7pPr lvl="6" algn="l">
              <a:lnSpc>
                <a:spcPct val="100000"/>
              </a:lnSpc>
              <a:spcBef>
                <a:spcPts val="0"/>
              </a:spcBef>
              <a:spcAft>
                <a:spcPts val="0"/>
              </a:spcAft>
              <a:buClr>
                <a:schemeClr val="lt1"/>
              </a:buClr>
              <a:buSzPts val="4400"/>
              <a:buNone/>
              <a:defRPr sz="4400">
                <a:solidFill>
                  <a:schemeClr val="lt1"/>
                </a:solidFill>
              </a:defRPr>
            </a:lvl7pPr>
            <a:lvl8pPr lvl="7" algn="l">
              <a:lnSpc>
                <a:spcPct val="100000"/>
              </a:lnSpc>
              <a:spcBef>
                <a:spcPts val="0"/>
              </a:spcBef>
              <a:spcAft>
                <a:spcPts val="0"/>
              </a:spcAft>
              <a:buClr>
                <a:schemeClr val="lt1"/>
              </a:buClr>
              <a:buSzPts val="4400"/>
              <a:buNone/>
              <a:defRPr sz="4400">
                <a:solidFill>
                  <a:schemeClr val="lt1"/>
                </a:solidFill>
              </a:defRPr>
            </a:lvl8pPr>
            <a:lvl9pPr lvl="8" algn="l">
              <a:lnSpc>
                <a:spcPct val="100000"/>
              </a:lnSpc>
              <a:spcBef>
                <a:spcPts val="0"/>
              </a:spcBef>
              <a:spcAft>
                <a:spcPts val="0"/>
              </a:spcAft>
              <a:buClr>
                <a:schemeClr val="lt1"/>
              </a:buClr>
              <a:buSzPts val="4400"/>
              <a:buNone/>
              <a:defRPr sz="4400">
                <a:solidFill>
                  <a:schemeClr val="lt1"/>
                </a:solidFill>
              </a:defRPr>
            </a:lvl9pPr>
          </a:lstStyle>
          <a:p>
            <a:endParaRPr/>
          </a:p>
        </p:txBody>
      </p:sp>
      <p:pic>
        <p:nvPicPr>
          <p:cNvPr id="219" name="Google Shape;219;g3621649810e_0_1072"/>
          <p:cNvPicPr preferRelativeResize="0"/>
          <p:nvPr/>
        </p:nvPicPr>
        <p:blipFill rotWithShape="1">
          <a:blip r:embed="rId2">
            <a:alphaModFix/>
          </a:blip>
          <a:srcRect l="29303" b="5917"/>
          <a:stretch/>
        </p:blipFill>
        <p:spPr>
          <a:xfrm>
            <a:off x="0" y="9121800"/>
            <a:ext cx="1459159" cy="1165203"/>
          </a:xfrm>
          <a:prstGeom prst="rect">
            <a:avLst/>
          </a:prstGeom>
          <a:noFill/>
          <a:ln>
            <a:noFill/>
          </a:ln>
        </p:spPr>
      </p:pic>
      <p:pic>
        <p:nvPicPr>
          <p:cNvPr id="220" name="Google Shape;220;g3621649810e_0_1072"/>
          <p:cNvPicPr preferRelativeResize="0"/>
          <p:nvPr/>
        </p:nvPicPr>
        <p:blipFill rotWithShape="1">
          <a:blip r:embed="rId3">
            <a:alphaModFix/>
          </a:blip>
          <a:srcRect/>
          <a:stretch/>
        </p:blipFill>
        <p:spPr>
          <a:xfrm>
            <a:off x="1364452" y="9524800"/>
            <a:ext cx="1054249" cy="619753"/>
          </a:xfrm>
          <a:prstGeom prst="rect">
            <a:avLst/>
          </a:prstGeom>
          <a:noFill/>
          <a:ln>
            <a:noFill/>
          </a:ln>
        </p:spPr>
      </p:pic>
      <p:sp>
        <p:nvSpPr>
          <p:cNvPr id="221" name="Google Shape;221;g3621649810e_0_1072"/>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Three columns Dark 1">
  <p:cSld name="TITLE_AND_TWO_COLUMNS_1_1_1">
    <p:spTree>
      <p:nvGrpSpPr>
        <p:cNvPr id="1" name="Shape 222"/>
        <p:cNvGrpSpPr/>
        <p:nvPr/>
      </p:nvGrpSpPr>
      <p:grpSpPr>
        <a:xfrm>
          <a:off x="0" y="0"/>
          <a:ext cx="0" cy="0"/>
          <a:chOff x="0" y="0"/>
          <a:chExt cx="0" cy="0"/>
        </a:xfrm>
      </p:grpSpPr>
      <p:sp>
        <p:nvSpPr>
          <p:cNvPr id="223" name="Google Shape;223;g3621649810e_0_1092"/>
          <p:cNvSpPr/>
          <p:nvPr/>
        </p:nvSpPr>
        <p:spPr>
          <a:xfrm>
            <a:off x="888850" y="1840300"/>
            <a:ext cx="5255400" cy="7103400"/>
          </a:xfrm>
          <a:prstGeom prst="roundRect">
            <a:avLst>
              <a:gd name="adj" fmla="val 3587"/>
            </a:avLst>
          </a:prstGeom>
          <a:solidFill>
            <a:schemeClr val="accent6"/>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24" name="Google Shape;224;g3621649810e_0_1092"/>
          <p:cNvSpPr txBox="1">
            <a:spLocks noGrp="1"/>
          </p:cNvSpPr>
          <p:nvPr>
            <p:ph type="subTitle" idx="1"/>
          </p:nvPr>
        </p:nvSpPr>
        <p:spPr>
          <a:xfrm>
            <a:off x="1076850" y="1942138"/>
            <a:ext cx="4890600" cy="5412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Clr>
                <a:schemeClr val="lt1"/>
              </a:buClr>
              <a:buSzPts val="2200"/>
              <a:buFont typeface="Inter SemiBold"/>
              <a:buNone/>
              <a:defRPr sz="2200">
                <a:solidFill>
                  <a:schemeClr val="lt1"/>
                </a:solidFill>
                <a:latin typeface="Inter SemiBold"/>
                <a:ea typeface="Inter SemiBold"/>
                <a:cs typeface="Inter SemiBold"/>
                <a:sym typeface="Inter SemiBold"/>
              </a:defRPr>
            </a:lvl1pPr>
            <a:lvl2pPr lvl="1"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a:endParaRPr/>
          </a:p>
        </p:txBody>
      </p:sp>
      <p:sp>
        <p:nvSpPr>
          <p:cNvPr id="225" name="Google Shape;225;g3621649810e_0_1092"/>
          <p:cNvSpPr/>
          <p:nvPr/>
        </p:nvSpPr>
        <p:spPr>
          <a:xfrm>
            <a:off x="888850" y="2596700"/>
            <a:ext cx="5255400" cy="6503400"/>
          </a:xfrm>
          <a:prstGeom prst="roundRect">
            <a:avLst>
              <a:gd name="adj" fmla="val 3587"/>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26" name="Google Shape;226;g3621649810e_0_1092"/>
          <p:cNvSpPr/>
          <p:nvPr/>
        </p:nvSpPr>
        <p:spPr>
          <a:xfrm>
            <a:off x="890100" y="2600050"/>
            <a:ext cx="5255400" cy="9174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27" name="Google Shape;227;g3621649810e_0_1092"/>
          <p:cNvSpPr txBox="1">
            <a:spLocks noGrp="1"/>
          </p:cNvSpPr>
          <p:nvPr>
            <p:ph type="body" idx="2"/>
          </p:nvPr>
        </p:nvSpPr>
        <p:spPr>
          <a:xfrm>
            <a:off x="1065850" y="2971300"/>
            <a:ext cx="4890600" cy="58086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0"/>
              </a:spcBef>
              <a:spcAft>
                <a:spcPts val="0"/>
              </a:spcAft>
              <a:buClr>
                <a:schemeClr val="accent4"/>
              </a:buClr>
              <a:buSzPts val="2400"/>
              <a:buFont typeface="Inter"/>
              <a:buChar char="●"/>
              <a:defRPr sz="2400">
                <a:solidFill>
                  <a:schemeClr val="dk1"/>
                </a:solidFill>
                <a:latin typeface="Inter"/>
                <a:ea typeface="Inter"/>
                <a:cs typeface="Inter"/>
                <a:sym typeface="Inter"/>
              </a:defRPr>
            </a:lvl1pPr>
            <a:lvl2pPr marL="914400" lvl="1"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2pPr>
            <a:lvl3pPr marL="1371600" lvl="2"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3pPr>
            <a:lvl4pPr marL="1828800" lvl="3"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4pPr>
            <a:lvl5pPr marL="2286000" lvl="4"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5pPr>
            <a:lvl6pPr marL="2743200" lvl="5"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6pPr>
            <a:lvl7pPr marL="3200400" lvl="6"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7pPr>
            <a:lvl8pPr marL="3657600" lvl="7"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8pPr>
            <a:lvl9pPr marL="4114800" lvl="8" indent="-355600" algn="l">
              <a:lnSpc>
                <a:spcPct val="100000"/>
              </a:lnSpc>
              <a:spcBef>
                <a:spcPts val="3200"/>
              </a:spcBef>
              <a:spcAft>
                <a:spcPts val="3200"/>
              </a:spcAft>
              <a:buClr>
                <a:schemeClr val="accent4"/>
              </a:buClr>
              <a:buSzPts val="2000"/>
              <a:buFont typeface="Inter"/>
              <a:buChar char="■"/>
              <a:defRPr sz="2000">
                <a:solidFill>
                  <a:schemeClr val="dk1"/>
                </a:solidFill>
                <a:latin typeface="Inter"/>
                <a:ea typeface="Inter"/>
                <a:cs typeface="Inter"/>
                <a:sym typeface="Inter"/>
              </a:defRPr>
            </a:lvl9pPr>
          </a:lstStyle>
          <a:p>
            <a:endParaRPr/>
          </a:p>
        </p:txBody>
      </p:sp>
      <p:sp>
        <p:nvSpPr>
          <p:cNvPr id="228" name="Google Shape;228;g3621649810e_0_1092"/>
          <p:cNvSpPr/>
          <p:nvPr/>
        </p:nvSpPr>
        <p:spPr>
          <a:xfrm>
            <a:off x="6515676" y="1840300"/>
            <a:ext cx="5255400" cy="7103400"/>
          </a:xfrm>
          <a:prstGeom prst="roundRect">
            <a:avLst>
              <a:gd name="adj" fmla="val 3587"/>
            </a:avLst>
          </a:prstGeom>
          <a:solidFill>
            <a:schemeClr val="accent6"/>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29" name="Google Shape;229;g3621649810e_0_1092"/>
          <p:cNvSpPr txBox="1">
            <a:spLocks noGrp="1"/>
          </p:cNvSpPr>
          <p:nvPr>
            <p:ph type="subTitle" idx="3"/>
          </p:nvPr>
        </p:nvSpPr>
        <p:spPr>
          <a:xfrm>
            <a:off x="6703676" y="1942138"/>
            <a:ext cx="4890600" cy="5412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Clr>
                <a:schemeClr val="lt1"/>
              </a:buClr>
              <a:buSzPts val="2200"/>
              <a:buFont typeface="Inter SemiBold"/>
              <a:buNone/>
              <a:defRPr sz="2200">
                <a:solidFill>
                  <a:schemeClr val="lt1"/>
                </a:solidFill>
                <a:latin typeface="Inter SemiBold"/>
                <a:ea typeface="Inter SemiBold"/>
                <a:cs typeface="Inter SemiBold"/>
                <a:sym typeface="Inter SemiBold"/>
              </a:defRPr>
            </a:lvl1pPr>
            <a:lvl2pPr lvl="1"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a:endParaRPr/>
          </a:p>
        </p:txBody>
      </p:sp>
      <p:sp>
        <p:nvSpPr>
          <p:cNvPr id="230" name="Google Shape;230;g3621649810e_0_1092"/>
          <p:cNvSpPr/>
          <p:nvPr/>
        </p:nvSpPr>
        <p:spPr>
          <a:xfrm>
            <a:off x="6515676" y="2596700"/>
            <a:ext cx="5255400" cy="6503400"/>
          </a:xfrm>
          <a:prstGeom prst="roundRect">
            <a:avLst>
              <a:gd name="adj" fmla="val 3587"/>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1" name="Google Shape;231;g3621649810e_0_1092"/>
          <p:cNvSpPr/>
          <p:nvPr/>
        </p:nvSpPr>
        <p:spPr>
          <a:xfrm>
            <a:off x="6516926" y="2600050"/>
            <a:ext cx="5255400" cy="9174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2" name="Google Shape;232;g3621649810e_0_1092"/>
          <p:cNvSpPr txBox="1">
            <a:spLocks noGrp="1"/>
          </p:cNvSpPr>
          <p:nvPr>
            <p:ph type="body" idx="4"/>
          </p:nvPr>
        </p:nvSpPr>
        <p:spPr>
          <a:xfrm>
            <a:off x="6692676" y="2971300"/>
            <a:ext cx="4890600" cy="58086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0"/>
              </a:spcBef>
              <a:spcAft>
                <a:spcPts val="0"/>
              </a:spcAft>
              <a:buClr>
                <a:schemeClr val="accent4"/>
              </a:buClr>
              <a:buSzPts val="2400"/>
              <a:buFont typeface="Inter"/>
              <a:buChar char="●"/>
              <a:defRPr sz="2400">
                <a:solidFill>
                  <a:schemeClr val="dk1"/>
                </a:solidFill>
                <a:latin typeface="Inter"/>
                <a:ea typeface="Inter"/>
                <a:cs typeface="Inter"/>
                <a:sym typeface="Inter"/>
              </a:defRPr>
            </a:lvl1pPr>
            <a:lvl2pPr marL="914400" lvl="1"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2pPr>
            <a:lvl3pPr marL="1371600" lvl="2"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3pPr>
            <a:lvl4pPr marL="1828800" lvl="3"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4pPr>
            <a:lvl5pPr marL="2286000" lvl="4"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5pPr>
            <a:lvl6pPr marL="2743200" lvl="5"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6pPr>
            <a:lvl7pPr marL="3200400" lvl="6"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7pPr>
            <a:lvl8pPr marL="3657600" lvl="7"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8pPr>
            <a:lvl9pPr marL="4114800" lvl="8" indent="-355600" algn="l">
              <a:lnSpc>
                <a:spcPct val="100000"/>
              </a:lnSpc>
              <a:spcBef>
                <a:spcPts val="3200"/>
              </a:spcBef>
              <a:spcAft>
                <a:spcPts val="3200"/>
              </a:spcAft>
              <a:buClr>
                <a:schemeClr val="accent4"/>
              </a:buClr>
              <a:buSzPts val="2000"/>
              <a:buFont typeface="Inter"/>
              <a:buChar char="■"/>
              <a:defRPr sz="2000">
                <a:solidFill>
                  <a:schemeClr val="dk1"/>
                </a:solidFill>
                <a:latin typeface="Inter"/>
                <a:ea typeface="Inter"/>
                <a:cs typeface="Inter"/>
                <a:sym typeface="Inter"/>
              </a:defRPr>
            </a:lvl9pPr>
          </a:lstStyle>
          <a:p>
            <a:endParaRPr/>
          </a:p>
        </p:txBody>
      </p:sp>
      <p:sp>
        <p:nvSpPr>
          <p:cNvPr id="233" name="Google Shape;233;g3621649810e_0_1092"/>
          <p:cNvSpPr/>
          <p:nvPr/>
        </p:nvSpPr>
        <p:spPr>
          <a:xfrm>
            <a:off x="12141276" y="1840300"/>
            <a:ext cx="5255400" cy="7103400"/>
          </a:xfrm>
          <a:prstGeom prst="roundRect">
            <a:avLst>
              <a:gd name="adj" fmla="val 3587"/>
            </a:avLst>
          </a:prstGeom>
          <a:solidFill>
            <a:schemeClr val="accent6"/>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4" name="Google Shape;234;g3621649810e_0_1092"/>
          <p:cNvSpPr txBox="1">
            <a:spLocks noGrp="1"/>
          </p:cNvSpPr>
          <p:nvPr>
            <p:ph type="subTitle" idx="5"/>
          </p:nvPr>
        </p:nvSpPr>
        <p:spPr>
          <a:xfrm>
            <a:off x="12329276" y="1942138"/>
            <a:ext cx="4890600" cy="5412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Clr>
                <a:schemeClr val="lt1"/>
              </a:buClr>
              <a:buSzPts val="2200"/>
              <a:buFont typeface="Inter SemiBold"/>
              <a:buNone/>
              <a:defRPr sz="2200">
                <a:solidFill>
                  <a:schemeClr val="lt1"/>
                </a:solidFill>
                <a:latin typeface="Inter SemiBold"/>
                <a:ea typeface="Inter SemiBold"/>
                <a:cs typeface="Inter SemiBold"/>
                <a:sym typeface="Inter SemiBold"/>
              </a:defRPr>
            </a:lvl1pPr>
            <a:lvl2pPr lvl="1"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a:endParaRPr/>
          </a:p>
        </p:txBody>
      </p:sp>
      <p:sp>
        <p:nvSpPr>
          <p:cNvPr id="235" name="Google Shape;235;g3621649810e_0_1092"/>
          <p:cNvSpPr/>
          <p:nvPr/>
        </p:nvSpPr>
        <p:spPr>
          <a:xfrm>
            <a:off x="12141276" y="2596700"/>
            <a:ext cx="5255400" cy="6503400"/>
          </a:xfrm>
          <a:prstGeom prst="roundRect">
            <a:avLst>
              <a:gd name="adj" fmla="val 3587"/>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6" name="Google Shape;236;g3621649810e_0_1092"/>
          <p:cNvSpPr/>
          <p:nvPr/>
        </p:nvSpPr>
        <p:spPr>
          <a:xfrm>
            <a:off x="12142526" y="2600050"/>
            <a:ext cx="5255400" cy="9174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7" name="Google Shape;237;g3621649810e_0_1092"/>
          <p:cNvSpPr txBox="1">
            <a:spLocks noGrp="1"/>
          </p:cNvSpPr>
          <p:nvPr>
            <p:ph type="body" idx="6"/>
          </p:nvPr>
        </p:nvSpPr>
        <p:spPr>
          <a:xfrm>
            <a:off x="12318276" y="2971300"/>
            <a:ext cx="4890600" cy="58086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0"/>
              </a:spcBef>
              <a:spcAft>
                <a:spcPts val="0"/>
              </a:spcAft>
              <a:buClr>
                <a:schemeClr val="accent4"/>
              </a:buClr>
              <a:buSzPts val="2400"/>
              <a:buFont typeface="Inter"/>
              <a:buChar char="●"/>
              <a:defRPr sz="2400">
                <a:solidFill>
                  <a:schemeClr val="dk1"/>
                </a:solidFill>
                <a:latin typeface="Inter"/>
                <a:ea typeface="Inter"/>
                <a:cs typeface="Inter"/>
                <a:sym typeface="Inter"/>
              </a:defRPr>
            </a:lvl1pPr>
            <a:lvl2pPr marL="914400" lvl="1"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2pPr>
            <a:lvl3pPr marL="1371600" lvl="2"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3pPr>
            <a:lvl4pPr marL="1828800" lvl="3"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4pPr>
            <a:lvl5pPr marL="2286000" lvl="4"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5pPr>
            <a:lvl6pPr marL="2743200" lvl="5"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6pPr>
            <a:lvl7pPr marL="3200400" lvl="6"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7pPr>
            <a:lvl8pPr marL="3657600" lvl="7"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8pPr>
            <a:lvl9pPr marL="4114800" lvl="8" indent="-355600" algn="l">
              <a:lnSpc>
                <a:spcPct val="100000"/>
              </a:lnSpc>
              <a:spcBef>
                <a:spcPts val="3200"/>
              </a:spcBef>
              <a:spcAft>
                <a:spcPts val="3200"/>
              </a:spcAft>
              <a:buClr>
                <a:schemeClr val="accent4"/>
              </a:buClr>
              <a:buSzPts val="2000"/>
              <a:buFont typeface="Inter"/>
              <a:buChar char="■"/>
              <a:defRPr sz="2000">
                <a:solidFill>
                  <a:schemeClr val="dk1"/>
                </a:solidFill>
                <a:latin typeface="Inter"/>
                <a:ea typeface="Inter"/>
                <a:cs typeface="Inter"/>
                <a:sym typeface="Inter"/>
              </a:defRPr>
            </a:lvl9pPr>
          </a:lstStyle>
          <a:p>
            <a:endParaRPr/>
          </a:p>
        </p:txBody>
      </p:sp>
      <p:sp>
        <p:nvSpPr>
          <p:cNvPr id="238" name="Google Shape;238;g3621649810e_0_1092"/>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lvl="0"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lgn="l">
              <a:lnSpc>
                <a:spcPct val="100000"/>
              </a:lnSpc>
              <a:spcBef>
                <a:spcPts val="0"/>
              </a:spcBef>
              <a:spcAft>
                <a:spcPts val="0"/>
              </a:spcAft>
              <a:buClr>
                <a:schemeClr val="lt1"/>
              </a:buClr>
              <a:buSzPts val="4400"/>
              <a:buNone/>
              <a:defRPr sz="4400">
                <a:solidFill>
                  <a:schemeClr val="lt1"/>
                </a:solidFill>
              </a:defRPr>
            </a:lvl2pPr>
            <a:lvl3pPr lvl="2" algn="l">
              <a:lnSpc>
                <a:spcPct val="100000"/>
              </a:lnSpc>
              <a:spcBef>
                <a:spcPts val="0"/>
              </a:spcBef>
              <a:spcAft>
                <a:spcPts val="0"/>
              </a:spcAft>
              <a:buClr>
                <a:schemeClr val="lt1"/>
              </a:buClr>
              <a:buSzPts val="4400"/>
              <a:buNone/>
              <a:defRPr sz="4400">
                <a:solidFill>
                  <a:schemeClr val="lt1"/>
                </a:solidFill>
              </a:defRPr>
            </a:lvl3pPr>
            <a:lvl4pPr lvl="3" algn="l">
              <a:lnSpc>
                <a:spcPct val="100000"/>
              </a:lnSpc>
              <a:spcBef>
                <a:spcPts val="0"/>
              </a:spcBef>
              <a:spcAft>
                <a:spcPts val="0"/>
              </a:spcAft>
              <a:buClr>
                <a:schemeClr val="lt1"/>
              </a:buClr>
              <a:buSzPts val="4400"/>
              <a:buNone/>
              <a:defRPr sz="4400">
                <a:solidFill>
                  <a:schemeClr val="lt1"/>
                </a:solidFill>
              </a:defRPr>
            </a:lvl4pPr>
            <a:lvl5pPr lvl="4" algn="l">
              <a:lnSpc>
                <a:spcPct val="100000"/>
              </a:lnSpc>
              <a:spcBef>
                <a:spcPts val="0"/>
              </a:spcBef>
              <a:spcAft>
                <a:spcPts val="0"/>
              </a:spcAft>
              <a:buClr>
                <a:schemeClr val="lt1"/>
              </a:buClr>
              <a:buSzPts val="4400"/>
              <a:buNone/>
              <a:defRPr sz="4400">
                <a:solidFill>
                  <a:schemeClr val="lt1"/>
                </a:solidFill>
              </a:defRPr>
            </a:lvl5pPr>
            <a:lvl6pPr lvl="5" algn="l">
              <a:lnSpc>
                <a:spcPct val="100000"/>
              </a:lnSpc>
              <a:spcBef>
                <a:spcPts val="0"/>
              </a:spcBef>
              <a:spcAft>
                <a:spcPts val="0"/>
              </a:spcAft>
              <a:buClr>
                <a:schemeClr val="lt1"/>
              </a:buClr>
              <a:buSzPts val="4400"/>
              <a:buNone/>
              <a:defRPr sz="4400">
                <a:solidFill>
                  <a:schemeClr val="lt1"/>
                </a:solidFill>
              </a:defRPr>
            </a:lvl6pPr>
            <a:lvl7pPr lvl="6" algn="l">
              <a:lnSpc>
                <a:spcPct val="100000"/>
              </a:lnSpc>
              <a:spcBef>
                <a:spcPts val="0"/>
              </a:spcBef>
              <a:spcAft>
                <a:spcPts val="0"/>
              </a:spcAft>
              <a:buClr>
                <a:schemeClr val="lt1"/>
              </a:buClr>
              <a:buSzPts val="4400"/>
              <a:buNone/>
              <a:defRPr sz="4400">
                <a:solidFill>
                  <a:schemeClr val="lt1"/>
                </a:solidFill>
              </a:defRPr>
            </a:lvl7pPr>
            <a:lvl8pPr lvl="7" algn="l">
              <a:lnSpc>
                <a:spcPct val="100000"/>
              </a:lnSpc>
              <a:spcBef>
                <a:spcPts val="0"/>
              </a:spcBef>
              <a:spcAft>
                <a:spcPts val="0"/>
              </a:spcAft>
              <a:buClr>
                <a:schemeClr val="lt1"/>
              </a:buClr>
              <a:buSzPts val="4400"/>
              <a:buNone/>
              <a:defRPr sz="4400">
                <a:solidFill>
                  <a:schemeClr val="lt1"/>
                </a:solidFill>
              </a:defRPr>
            </a:lvl8pPr>
            <a:lvl9pPr lvl="8" algn="l">
              <a:lnSpc>
                <a:spcPct val="100000"/>
              </a:lnSpc>
              <a:spcBef>
                <a:spcPts val="0"/>
              </a:spcBef>
              <a:spcAft>
                <a:spcPts val="0"/>
              </a:spcAft>
              <a:buClr>
                <a:schemeClr val="lt1"/>
              </a:buClr>
              <a:buSzPts val="4400"/>
              <a:buNone/>
              <a:defRPr sz="4400">
                <a:solidFill>
                  <a:schemeClr val="lt1"/>
                </a:solidFill>
              </a:defRPr>
            </a:lvl9pPr>
          </a:lstStyle>
          <a:p>
            <a:endParaRPr/>
          </a:p>
        </p:txBody>
      </p:sp>
      <p:pic>
        <p:nvPicPr>
          <p:cNvPr id="239" name="Google Shape;239;g3621649810e_0_1092"/>
          <p:cNvPicPr preferRelativeResize="0"/>
          <p:nvPr/>
        </p:nvPicPr>
        <p:blipFill rotWithShape="1">
          <a:blip r:embed="rId2">
            <a:alphaModFix/>
          </a:blip>
          <a:srcRect l="29303" b="5917"/>
          <a:stretch/>
        </p:blipFill>
        <p:spPr>
          <a:xfrm>
            <a:off x="0" y="9121800"/>
            <a:ext cx="1459159" cy="1165203"/>
          </a:xfrm>
          <a:prstGeom prst="rect">
            <a:avLst/>
          </a:prstGeom>
          <a:noFill/>
          <a:ln>
            <a:noFill/>
          </a:ln>
        </p:spPr>
      </p:pic>
      <p:pic>
        <p:nvPicPr>
          <p:cNvPr id="240" name="Google Shape;240;g3621649810e_0_1092"/>
          <p:cNvPicPr preferRelativeResize="0"/>
          <p:nvPr/>
        </p:nvPicPr>
        <p:blipFill rotWithShape="1">
          <a:blip r:embed="rId3">
            <a:alphaModFix/>
          </a:blip>
          <a:srcRect/>
          <a:stretch/>
        </p:blipFill>
        <p:spPr>
          <a:xfrm>
            <a:off x="1364452" y="9524800"/>
            <a:ext cx="1054249" cy="619753"/>
          </a:xfrm>
          <a:prstGeom prst="rect">
            <a:avLst/>
          </a:prstGeom>
          <a:noFill/>
          <a:ln>
            <a:noFill/>
          </a:ln>
        </p:spPr>
      </p:pic>
      <p:sp>
        <p:nvSpPr>
          <p:cNvPr id="241" name="Google Shape;241;g3621649810e_0_1092"/>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Three columns Dark 1 1">
  <p:cSld name="TITLE_AND_TWO_COLUMNS_1_1_1_1">
    <p:spTree>
      <p:nvGrpSpPr>
        <p:cNvPr id="1" name="Shape 242"/>
        <p:cNvGrpSpPr/>
        <p:nvPr/>
      </p:nvGrpSpPr>
      <p:grpSpPr>
        <a:xfrm>
          <a:off x="0" y="0"/>
          <a:ext cx="0" cy="0"/>
          <a:chOff x="0" y="0"/>
          <a:chExt cx="0" cy="0"/>
        </a:xfrm>
      </p:grpSpPr>
      <p:sp>
        <p:nvSpPr>
          <p:cNvPr id="243" name="Google Shape;243;g3621649810e_0_1112"/>
          <p:cNvSpPr/>
          <p:nvPr/>
        </p:nvSpPr>
        <p:spPr>
          <a:xfrm>
            <a:off x="888850" y="1840300"/>
            <a:ext cx="5255400" cy="7103400"/>
          </a:xfrm>
          <a:prstGeom prst="roundRect">
            <a:avLst>
              <a:gd name="adj" fmla="val 3587"/>
            </a:avLst>
          </a:prstGeom>
          <a:solidFill>
            <a:schemeClr val="accent3"/>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44" name="Google Shape;244;g3621649810e_0_1112"/>
          <p:cNvSpPr txBox="1">
            <a:spLocks noGrp="1"/>
          </p:cNvSpPr>
          <p:nvPr>
            <p:ph type="subTitle" idx="1"/>
          </p:nvPr>
        </p:nvSpPr>
        <p:spPr>
          <a:xfrm>
            <a:off x="1076850" y="1942138"/>
            <a:ext cx="4890600" cy="5412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Clr>
                <a:schemeClr val="lt1"/>
              </a:buClr>
              <a:buSzPts val="2200"/>
              <a:buFont typeface="Inter SemiBold"/>
              <a:buNone/>
              <a:defRPr sz="2200">
                <a:solidFill>
                  <a:schemeClr val="lt1"/>
                </a:solidFill>
                <a:latin typeface="Inter SemiBold"/>
                <a:ea typeface="Inter SemiBold"/>
                <a:cs typeface="Inter SemiBold"/>
                <a:sym typeface="Inter SemiBold"/>
              </a:defRPr>
            </a:lvl1pPr>
            <a:lvl2pPr lvl="1"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a:endParaRPr/>
          </a:p>
        </p:txBody>
      </p:sp>
      <p:sp>
        <p:nvSpPr>
          <p:cNvPr id="245" name="Google Shape;245;g3621649810e_0_1112"/>
          <p:cNvSpPr/>
          <p:nvPr/>
        </p:nvSpPr>
        <p:spPr>
          <a:xfrm>
            <a:off x="888850" y="2596700"/>
            <a:ext cx="5255400" cy="6503400"/>
          </a:xfrm>
          <a:prstGeom prst="roundRect">
            <a:avLst>
              <a:gd name="adj" fmla="val 3587"/>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46" name="Google Shape;246;g3621649810e_0_1112"/>
          <p:cNvSpPr/>
          <p:nvPr/>
        </p:nvSpPr>
        <p:spPr>
          <a:xfrm>
            <a:off x="890100" y="2600050"/>
            <a:ext cx="5255400" cy="9174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47" name="Google Shape;247;g3621649810e_0_1112"/>
          <p:cNvSpPr txBox="1">
            <a:spLocks noGrp="1"/>
          </p:cNvSpPr>
          <p:nvPr>
            <p:ph type="body" idx="2"/>
          </p:nvPr>
        </p:nvSpPr>
        <p:spPr>
          <a:xfrm>
            <a:off x="1065850" y="2971300"/>
            <a:ext cx="4890600" cy="58086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0"/>
              </a:spcBef>
              <a:spcAft>
                <a:spcPts val="0"/>
              </a:spcAft>
              <a:buClr>
                <a:schemeClr val="accent3"/>
              </a:buClr>
              <a:buSzPts val="2400"/>
              <a:buFont typeface="Inter"/>
              <a:buChar char="●"/>
              <a:defRPr sz="2400">
                <a:solidFill>
                  <a:schemeClr val="dk1"/>
                </a:solidFill>
                <a:latin typeface="Inter"/>
                <a:ea typeface="Inter"/>
                <a:cs typeface="Inter"/>
                <a:sym typeface="Inter"/>
              </a:defRPr>
            </a:lvl1pPr>
            <a:lvl2pPr marL="914400" lvl="1"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2pPr>
            <a:lvl3pPr marL="1371600" lvl="2"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3pPr>
            <a:lvl4pPr marL="1828800" lvl="3"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4pPr>
            <a:lvl5pPr marL="2286000" lvl="4"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5pPr>
            <a:lvl6pPr marL="2743200" lvl="5"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6pPr>
            <a:lvl7pPr marL="3200400" lvl="6"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7pPr>
            <a:lvl8pPr marL="3657600" lvl="7"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8pPr>
            <a:lvl9pPr marL="4114800" lvl="8" indent="-355600" algn="l">
              <a:lnSpc>
                <a:spcPct val="100000"/>
              </a:lnSpc>
              <a:spcBef>
                <a:spcPts val="3200"/>
              </a:spcBef>
              <a:spcAft>
                <a:spcPts val="3200"/>
              </a:spcAft>
              <a:buClr>
                <a:schemeClr val="accent4"/>
              </a:buClr>
              <a:buSzPts val="2000"/>
              <a:buFont typeface="Inter"/>
              <a:buChar char="■"/>
              <a:defRPr sz="2000">
                <a:solidFill>
                  <a:schemeClr val="dk1"/>
                </a:solidFill>
                <a:latin typeface="Inter"/>
                <a:ea typeface="Inter"/>
                <a:cs typeface="Inter"/>
                <a:sym typeface="Inter"/>
              </a:defRPr>
            </a:lvl9pPr>
          </a:lstStyle>
          <a:p>
            <a:endParaRPr/>
          </a:p>
        </p:txBody>
      </p:sp>
      <p:sp>
        <p:nvSpPr>
          <p:cNvPr id="248" name="Google Shape;248;g3621649810e_0_1112"/>
          <p:cNvSpPr/>
          <p:nvPr/>
        </p:nvSpPr>
        <p:spPr>
          <a:xfrm>
            <a:off x="6515676" y="1840300"/>
            <a:ext cx="5255400" cy="7103400"/>
          </a:xfrm>
          <a:prstGeom prst="roundRect">
            <a:avLst>
              <a:gd name="adj" fmla="val 3587"/>
            </a:avLst>
          </a:prstGeom>
          <a:solidFill>
            <a:schemeClr val="accent4"/>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49" name="Google Shape;249;g3621649810e_0_1112"/>
          <p:cNvSpPr txBox="1">
            <a:spLocks noGrp="1"/>
          </p:cNvSpPr>
          <p:nvPr>
            <p:ph type="subTitle" idx="3"/>
          </p:nvPr>
        </p:nvSpPr>
        <p:spPr>
          <a:xfrm>
            <a:off x="6703676" y="1942138"/>
            <a:ext cx="4890600" cy="5412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Clr>
                <a:schemeClr val="dk2"/>
              </a:buClr>
              <a:buSzPts val="2200"/>
              <a:buFont typeface="Inter SemiBold"/>
              <a:buNone/>
              <a:defRPr sz="2200">
                <a:solidFill>
                  <a:schemeClr val="dk2"/>
                </a:solidFill>
                <a:latin typeface="Inter SemiBold"/>
                <a:ea typeface="Inter SemiBold"/>
                <a:cs typeface="Inter SemiBold"/>
                <a:sym typeface="Inter SemiBold"/>
              </a:defRPr>
            </a:lvl1pPr>
            <a:lvl2pPr lvl="1"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a:endParaRPr/>
          </a:p>
        </p:txBody>
      </p:sp>
      <p:sp>
        <p:nvSpPr>
          <p:cNvPr id="250" name="Google Shape;250;g3621649810e_0_1112"/>
          <p:cNvSpPr/>
          <p:nvPr/>
        </p:nvSpPr>
        <p:spPr>
          <a:xfrm>
            <a:off x="6515676" y="2596700"/>
            <a:ext cx="5255400" cy="6503400"/>
          </a:xfrm>
          <a:prstGeom prst="roundRect">
            <a:avLst>
              <a:gd name="adj" fmla="val 3587"/>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51" name="Google Shape;251;g3621649810e_0_1112"/>
          <p:cNvSpPr/>
          <p:nvPr/>
        </p:nvSpPr>
        <p:spPr>
          <a:xfrm>
            <a:off x="6516926" y="2600050"/>
            <a:ext cx="5255400" cy="9174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52" name="Google Shape;252;g3621649810e_0_1112"/>
          <p:cNvSpPr/>
          <p:nvPr/>
        </p:nvSpPr>
        <p:spPr>
          <a:xfrm>
            <a:off x="12141276" y="1840300"/>
            <a:ext cx="5255400" cy="7103400"/>
          </a:xfrm>
          <a:prstGeom prst="roundRect">
            <a:avLst>
              <a:gd name="adj" fmla="val 3587"/>
            </a:avLst>
          </a:prstGeom>
          <a:solidFill>
            <a:schemeClr val="accent6"/>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53" name="Google Shape;253;g3621649810e_0_1112"/>
          <p:cNvSpPr txBox="1">
            <a:spLocks noGrp="1"/>
          </p:cNvSpPr>
          <p:nvPr>
            <p:ph type="subTitle" idx="4"/>
          </p:nvPr>
        </p:nvSpPr>
        <p:spPr>
          <a:xfrm>
            <a:off x="12329276" y="1942138"/>
            <a:ext cx="4890600" cy="541200"/>
          </a:xfrm>
          <a:prstGeom prst="rect">
            <a:avLst/>
          </a:prstGeom>
          <a:noFill/>
          <a:ln>
            <a:noFill/>
          </a:ln>
        </p:spPr>
        <p:txBody>
          <a:bodyPr spcFirstLastPara="1" wrap="square" lIns="0" tIns="0" rIns="0" bIns="0" anchor="ctr" anchorCtr="0">
            <a:noAutofit/>
          </a:bodyPr>
          <a:lstStyle>
            <a:lvl1pPr lvl="0" algn="ctr">
              <a:lnSpc>
                <a:spcPct val="115000"/>
              </a:lnSpc>
              <a:spcBef>
                <a:spcPts val="0"/>
              </a:spcBef>
              <a:spcAft>
                <a:spcPts val="0"/>
              </a:spcAft>
              <a:buClr>
                <a:schemeClr val="lt1"/>
              </a:buClr>
              <a:buSzPts val="2200"/>
              <a:buFont typeface="Inter SemiBold"/>
              <a:buNone/>
              <a:defRPr sz="2200">
                <a:solidFill>
                  <a:schemeClr val="lt1"/>
                </a:solidFill>
                <a:latin typeface="Inter SemiBold"/>
                <a:ea typeface="Inter SemiBold"/>
                <a:cs typeface="Inter SemiBold"/>
                <a:sym typeface="Inter SemiBold"/>
              </a:defRPr>
            </a:lvl1pPr>
            <a:lvl2pPr lvl="1"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lgn="ctr">
              <a:lnSpc>
                <a:spcPct val="115000"/>
              </a:lnSpc>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a:endParaRPr/>
          </a:p>
        </p:txBody>
      </p:sp>
      <p:sp>
        <p:nvSpPr>
          <p:cNvPr id="254" name="Google Shape;254;g3621649810e_0_1112"/>
          <p:cNvSpPr/>
          <p:nvPr/>
        </p:nvSpPr>
        <p:spPr>
          <a:xfrm>
            <a:off x="12141276" y="2596700"/>
            <a:ext cx="5255400" cy="6503400"/>
          </a:xfrm>
          <a:prstGeom prst="roundRect">
            <a:avLst>
              <a:gd name="adj" fmla="val 3587"/>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55" name="Google Shape;255;g3621649810e_0_1112"/>
          <p:cNvSpPr/>
          <p:nvPr/>
        </p:nvSpPr>
        <p:spPr>
          <a:xfrm>
            <a:off x="12142526" y="2600050"/>
            <a:ext cx="5255400" cy="9174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56" name="Google Shape;256;g3621649810e_0_1112"/>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lvl="0" algn="l">
              <a:lnSpc>
                <a:spcPct val="100000"/>
              </a:lnSpc>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lgn="l">
              <a:lnSpc>
                <a:spcPct val="100000"/>
              </a:lnSpc>
              <a:spcBef>
                <a:spcPts val="0"/>
              </a:spcBef>
              <a:spcAft>
                <a:spcPts val="0"/>
              </a:spcAft>
              <a:buClr>
                <a:schemeClr val="lt1"/>
              </a:buClr>
              <a:buSzPts val="4400"/>
              <a:buNone/>
              <a:defRPr sz="4400">
                <a:solidFill>
                  <a:schemeClr val="lt1"/>
                </a:solidFill>
              </a:defRPr>
            </a:lvl2pPr>
            <a:lvl3pPr lvl="2" algn="l">
              <a:lnSpc>
                <a:spcPct val="100000"/>
              </a:lnSpc>
              <a:spcBef>
                <a:spcPts val="0"/>
              </a:spcBef>
              <a:spcAft>
                <a:spcPts val="0"/>
              </a:spcAft>
              <a:buClr>
                <a:schemeClr val="lt1"/>
              </a:buClr>
              <a:buSzPts val="4400"/>
              <a:buNone/>
              <a:defRPr sz="4400">
                <a:solidFill>
                  <a:schemeClr val="lt1"/>
                </a:solidFill>
              </a:defRPr>
            </a:lvl3pPr>
            <a:lvl4pPr lvl="3" algn="l">
              <a:lnSpc>
                <a:spcPct val="100000"/>
              </a:lnSpc>
              <a:spcBef>
                <a:spcPts val="0"/>
              </a:spcBef>
              <a:spcAft>
                <a:spcPts val="0"/>
              </a:spcAft>
              <a:buClr>
                <a:schemeClr val="lt1"/>
              </a:buClr>
              <a:buSzPts val="4400"/>
              <a:buNone/>
              <a:defRPr sz="4400">
                <a:solidFill>
                  <a:schemeClr val="lt1"/>
                </a:solidFill>
              </a:defRPr>
            </a:lvl4pPr>
            <a:lvl5pPr lvl="4" algn="l">
              <a:lnSpc>
                <a:spcPct val="100000"/>
              </a:lnSpc>
              <a:spcBef>
                <a:spcPts val="0"/>
              </a:spcBef>
              <a:spcAft>
                <a:spcPts val="0"/>
              </a:spcAft>
              <a:buClr>
                <a:schemeClr val="lt1"/>
              </a:buClr>
              <a:buSzPts val="4400"/>
              <a:buNone/>
              <a:defRPr sz="4400">
                <a:solidFill>
                  <a:schemeClr val="lt1"/>
                </a:solidFill>
              </a:defRPr>
            </a:lvl5pPr>
            <a:lvl6pPr lvl="5" algn="l">
              <a:lnSpc>
                <a:spcPct val="100000"/>
              </a:lnSpc>
              <a:spcBef>
                <a:spcPts val="0"/>
              </a:spcBef>
              <a:spcAft>
                <a:spcPts val="0"/>
              </a:spcAft>
              <a:buClr>
                <a:schemeClr val="lt1"/>
              </a:buClr>
              <a:buSzPts val="4400"/>
              <a:buNone/>
              <a:defRPr sz="4400">
                <a:solidFill>
                  <a:schemeClr val="lt1"/>
                </a:solidFill>
              </a:defRPr>
            </a:lvl6pPr>
            <a:lvl7pPr lvl="6" algn="l">
              <a:lnSpc>
                <a:spcPct val="100000"/>
              </a:lnSpc>
              <a:spcBef>
                <a:spcPts val="0"/>
              </a:spcBef>
              <a:spcAft>
                <a:spcPts val="0"/>
              </a:spcAft>
              <a:buClr>
                <a:schemeClr val="lt1"/>
              </a:buClr>
              <a:buSzPts val="4400"/>
              <a:buNone/>
              <a:defRPr sz="4400">
                <a:solidFill>
                  <a:schemeClr val="lt1"/>
                </a:solidFill>
              </a:defRPr>
            </a:lvl7pPr>
            <a:lvl8pPr lvl="7" algn="l">
              <a:lnSpc>
                <a:spcPct val="100000"/>
              </a:lnSpc>
              <a:spcBef>
                <a:spcPts val="0"/>
              </a:spcBef>
              <a:spcAft>
                <a:spcPts val="0"/>
              </a:spcAft>
              <a:buClr>
                <a:schemeClr val="lt1"/>
              </a:buClr>
              <a:buSzPts val="4400"/>
              <a:buNone/>
              <a:defRPr sz="4400">
                <a:solidFill>
                  <a:schemeClr val="lt1"/>
                </a:solidFill>
              </a:defRPr>
            </a:lvl8pPr>
            <a:lvl9pPr lvl="8" algn="l">
              <a:lnSpc>
                <a:spcPct val="100000"/>
              </a:lnSpc>
              <a:spcBef>
                <a:spcPts val="0"/>
              </a:spcBef>
              <a:spcAft>
                <a:spcPts val="0"/>
              </a:spcAft>
              <a:buClr>
                <a:schemeClr val="lt1"/>
              </a:buClr>
              <a:buSzPts val="4400"/>
              <a:buNone/>
              <a:defRPr sz="4400">
                <a:solidFill>
                  <a:schemeClr val="lt1"/>
                </a:solidFill>
              </a:defRPr>
            </a:lvl9pPr>
          </a:lstStyle>
          <a:p>
            <a:endParaRPr/>
          </a:p>
        </p:txBody>
      </p:sp>
      <p:pic>
        <p:nvPicPr>
          <p:cNvPr id="257" name="Google Shape;257;g3621649810e_0_1112"/>
          <p:cNvPicPr preferRelativeResize="0"/>
          <p:nvPr/>
        </p:nvPicPr>
        <p:blipFill rotWithShape="1">
          <a:blip r:embed="rId2">
            <a:alphaModFix/>
          </a:blip>
          <a:srcRect l="29303" b="5917"/>
          <a:stretch/>
        </p:blipFill>
        <p:spPr>
          <a:xfrm>
            <a:off x="0" y="9121800"/>
            <a:ext cx="1459159" cy="1165203"/>
          </a:xfrm>
          <a:prstGeom prst="rect">
            <a:avLst/>
          </a:prstGeom>
          <a:noFill/>
          <a:ln>
            <a:noFill/>
          </a:ln>
        </p:spPr>
      </p:pic>
      <p:pic>
        <p:nvPicPr>
          <p:cNvPr id="258" name="Google Shape;258;g3621649810e_0_1112"/>
          <p:cNvPicPr preferRelativeResize="0"/>
          <p:nvPr/>
        </p:nvPicPr>
        <p:blipFill rotWithShape="1">
          <a:blip r:embed="rId3">
            <a:alphaModFix/>
          </a:blip>
          <a:srcRect/>
          <a:stretch/>
        </p:blipFill>
        <p:spPr>
          <a:xfrm>
            <a:off x="1364452" y="9524800"/>
            <a:ext cx="1054249" cy="619753"/>
          </a:xfrm>
          <a:prstGeom prst="rect">
            <a:avLst/>
          </a:prstGeom>
          <a:noFill/>
          <a:ln>
            <a:noFill/>
          </a:ln>
        </p:spPr>
      </p:pic>
      <p:sp>
        <p:nvSpPr>
          <p:cNvPr id="259" name="Google Shape;259;g3621649810e_0_1112"/>
          <p:cNvSpPr txBox="1">
            <a:spLocks noGrp="1"/>
          </p:cNvSpPr>
          <p:nvPr>
            <p:ph type="body" idx="5"/>
          </p:nvPr>
        </p:nvSpPr>
        <p:spPr>
          <a:xfrm>
            <a:off x="6698726" y="2971300"/>
            <a:ext cx="4890600" cy="58086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0"/>
              </a:spcBef>
              <a:spcAft>
                <a:spcPts val="0"/>
              </a:spcAft>
              <a:buClr>
                <a:schemeClr val="accent3"/>
              </a:buClr>
              <a:buSzPts val="2400"/>
              <a:buFont typeface="Inter"/>
              <a:buChar char="●"/>
              <a:defRPr sz="2400">
                <a:solidFill>
                  <a:schemeClr val="dk1"/>
                </a:solidFill>
                <a:latin typeface="Inter"/>
                <a:ea typeface="Inter"/>
                <a:cs typeface="Inter"/>
                <a:sym typeface="Inter"/>
              </a:defRPr>
            </a:lvl1pPr>
            <a:lvl2pPr marL="914400" lvl="1"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2pPr>
            <a:lvl3pPr marL="1371600" lvl="2"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3pPr>
            <a:lvl4pPr marL="1828800" lvl="3"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4pPr>
            <a:lvl5pPr marL="2286000" lvl="4"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5pPr>
            <a:lvl6pPr marL="2743200" lvl="5"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6pPr>
            <a:lvl7pPr marL="3200400" lvl="6"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7pPr>
            <a:lvl8pPr marL="3657600" lvl="7"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8pPr>
            <a:lvl9pPr marL="4114800" lvl="8" indent="-355600" algn="l">
              <a:lnSpc>
                <a:spcPct val="100000"/>
              </a:lnSpc>
              <a:spcBef>
                <a:spcPts val="3200"/>
              </a:spcBef>
              <a:spcAft>
                <a:spcPts val="3200"/>
              </a:spcAft>
              <a:buClr>
                <a:schemeClr val="accent4"/>
              </a:buClr>
              <a:buSzPts val="2000"/>
              <a:buFont typeface="Inter"/>
              <a:buChar char="■"/>
              <a:defRPr sz="2000">
                <a:solidFill>
                  <a:schemeClr val="dk1"/>
                </a:solidFill>
                <a:latin typeface="Inter"/>
                <a:ea typeface="Inter"/>
                <a:cs typeface="Inter"/>
                <a:sym typeface="Inter"/>
              </a:defRPr>
            </a:lvl9pPr>
          </a:lstStyle>
          <a:p>
            <a:endParaRPr/>
          </a:p>
        </p:txBody>
      </p:sp>
      <p:sp>
        <p:nvSpPr>
          <p:cNvPr id="260" name="Google Shape;260;g3621649810e_0_1112"/>
          <p:cNvSpPr txBox="1">
            <a:spLocks noGrp="1"/>
          </p:cNvSpPr>
          <p:nvPr>
            <p:ph type="body" idx="6"/>
          </p:nvPr>
        </p:nvSpPr>
        <p:spPr>
          <a:xfrm>
            <a:off x="12323676" y="2971300"/>
            <a:ext cx="4890600" cy="58086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0"/>
              </a:spcBef>
              <a:spcAft>
                <a:spcPts val="0"/>
              </a:spcAft>
              <a:buClr>
                <a:schemeClr val="accent3"/>
              </a:buClr>
              <a:buSzPts val="2400"/>
              <a:buFont typeface="Inter"/>
              <a:buChar char="●"/>
              <a:defRPr sz="2400">
                <a:solidFill>
                  <a:schemeClr val="dk1"/>
                </a:solidFill>
                <a:latin typeface="Inter"/>
                <a:ea typeface="Inter"/>
                <a:cs typeface="Inter"/>
                <a:sym typeface="Inter"/>
              </a:defRPr>
            </a:lvl1pPr>
            <a:lvl2pPr marL="914400" lvl="1"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2pPr>
            <a:lvl3pPr marL="1371600" lvl="2"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3pPr>
            <a:lvl4pPr marL="1828800" lvl="3"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4pPr>
            <a:lvl5pPr marL="2286000" lvl="4"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5pPr>
            <a:lvl6pPr marL="2743200" lvl="5"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6pPr>
            <a:lvl7pPr marL="3200400" lvl="6" indent="-355600" algn="l">
              <a:lnSpc>
                <a:spcPct val="100000"/>
              </a:lnSpc>
              <a:spcBef>
                <a:spcPts val="3200"/>
              </a:spcBef>
              <a:spcAft>
                <a:spcPts val="0"/>
              </a:spcAft>
              <a:buClr>
                <a:schemeClr val="accent3"/>
              </a:buClr>
              <a:buSzPts val="2000"/>
              <a:buFont typeface="Inter"/>
              <a:buChar char="●"/>
              <a:defRPr sz="2000">
                <a:solidFill>
                  <a:schemeClr val="dk1"/>
                </a:solidFill>
                <a:latin typeface="Inter"/>
                <a:ea typeface="Inter"/>
                <a:cs typeface="Inter"/>
                <a:sym typeface="Inter"/>
              </a:defRPr>
            </a:lvl7pPr>
            <a:lvl8pPr marL="3657600" lvl="7" indent="-355600" algn="l">
              <a:lnSpc>
                <a:spcPct val="100000"/>
              </a:lnSpc>
              <a:spcBef>
                <a:spcPts val="3200"/>
              </a:spcBef>
              <a:spcAft>
                <a:spcPts val="0"/>
              </a:spcAft>
              <a:buClr>
                <a:schemeClr val="accent4"/>
              </a:buClr>
              <a:buSzPts val="2000"/>
              <a:buFont typeface="Inter"/>
              <a:buChar char="○"/>
              <a:defRPr sz="2000">
                <a:solidFill>
                  <a:schemeClr val="dk1"/>
                </a:solidFill>
                <a:latin typeface="Inter"/>
                <a:ea typeface="Inter"/>
                <a:cs typeface="Inter"/>
                <a:sym typeface="Inter"/>
              </a:defRPr>
            </a:lvl8pPr>
            <a:lvl9pPr marL="4114800" lvl="8" indent="-355600" algn="l">
              <a:lnSpc>
                <a:spcPct val="100000"/>
              </a:lnSpc>
              <a:spcBef>
                <a:spcPts val="3200"/>
              </a:spcBef>
              <a:spcAft>
                <a:spcPts val="3200"/>
              </a:spcAft>
              <a:buClr>
                <a:schemeClr val="accent4"/>
              </a:buClr>
              <a:buSzPts val="2000"/>
              <a:buFont typeface="Inter"/>
              <a:buChar char="■"/>
              <a:defRPr sz="2000">
                <a:solidFill>
                  <a:schemeClr val="dk1"/>
                </a:solidFill>
                <a:latin typeface="Inter"/>
                <a:ea typeface="Inter"/>
                <a:cs typeface="Inter"/>
                <a:sym typeface="Inter"/>
              </a:defRPr>
            </a:lvl9pPr>
          </a:lstStyle>
          <a:p>
            <a:endParaRPr/>
          </a:p>
        </p:txBody>
      </p:sp>
      <p:sp>
        <p:nvSpPr>
          <p:cNvPr id="261" name="Google Shape;261;g3621649810e_0_1112"/>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2 1/3 Right">
  <p:cSld name="TITLE_ONLY_1_1">
    <p:spTree>
      <p:nvGrpSpPr>
        <p:cNvPr id="1" name="Shape 262"/>
        <p:cNvGrpSpPr/>
        <p:nvPr/>
      </p:nvGrpSpPr>
      <p:grpSpPr>
        <a:xfrm>
          <a:off x="0" y="0"/>
          <a:ext cx="0" cy="0"/>
          <a:chOff x="0" y="0"/>
          <a:chExt cx="0" cy="0"/>
        </a:xfrm>
      </p:grpSpPr>
      <p:sp>
        <p:nvSpPr>
          <p:cNvPr id="263" name="Google Shape;263;g3621649810e_0_1132"/>
          <p:cNvSpPr/>
          <p:nvPr/>
        </p:nvSpPr>
        <p:spPr>
          <a:xfrm rot="5400000" flipH="1">
            <a:off x="3964500" y="-3979350"/>
            <a:ext cx="10344000" cy="183030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pic>
        <p:nvPicPr>
          <p:cNvPr id="264" name="Google Shape;264;g3621649810e_0_1132"/>
          <p:cNvPicPr preferRelativeResize="0"/>
          <p:nvPr/>
        </p:nvPicPr>
        <p:blipFill rotWithShape="1">
          <a:blip r:embed="rId2">
            <a:alphaModFix/>
          </a:blip>
          <a:srcRect l="30165" r="49919"/>
          <a:stretch/>
        </p:blipFill>
        <p:spPr>
          <a:xfrm>
            <a:off x="14518750" y="-9500"/>
            <a:ext cx="3799798" cy="10365902"/>
          </a:xfrm>
          <a:prstGeom prst="rect">
            <a:avLst/>
          </a:prstGeom>
          <a:noFill/>
          <a:ln>
            <a:noFill/>
          </a:ln>
        </p:spPr>
      </p:pic>
      <p:sp>
        <p:nvSpPr>
          <p:cNvPr id="265" name="Google Shape;265;g3621649810e_0_1132"/>
          <p:cNvSpPr txBox="1">
            <a:spLocks noGrp="1"/>
          </p:cNvSpPr>
          <p:nvPr>
            <p:ph type="body" idx="1"/>
          </p:nvPr>
        </p:nvSpPr>
        <p:spPr>
          <a:xfrm>
            <a:off x="800400" y="2360600"/>
            <a:ext cx="7522200" cy="7055400"/>
          </a:xfrm>
          <a:prstGeom prst="rect">
            <a:avLst/>
          </a:prstGeom>
          <a:noFill/>
          <a:ln>
            <a:noFill/>
          </a:ln>
        </p:spPr>
        <p:txBody>
          <a:bodyPr spcFirstLastPara="1" wrap="square" lIns="182850" tIns="182850" rIns="182850" bIns="182850" anchor="t" anchorCtr="0">
            <a:spAutoFit/>
          </a:bodyPr>
          <a:lstStyle>
            <a:lvl1pPr marL="457200" lvl="0" indent="-406400" algn="l">
              <a:lnSpc>
                <a:spcPct val="115000"/>
              </a:lnSpc>
              <a:spcBef>
                <a:spcPts val="0"/>
              </a:spcBef>
              <a:spcAft>
                <a:spcPts val="0"/>
              </a:spcAft>
              <a:buClr>
                <a:schemeClr val="accent4"/>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266" name="Google Shape;266;g3621649810e_0_1132"/>
          <p:cNvSpPr txBox="1">
            <a:spLocks noGrp="1"/>
          </p:cNvSpPr>
          <p:nvPr>
            <p:ph type="ctrTitle"/>
          </p:nvPr>
        </p:nvSpPr>
        <p:spPr>
          <a:xfrm>
            <a:off x="800400" y="678350"/>
            <a:ext cx="79056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10267C"/>
              </a:buClr>
              <a:buSzPts val="4400"/>
              <a:buNone/>
              <a:defRPr>
                <a:solidFill>
                  <a:srgbClr val="10267C"/>
                </a:solidFill>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267" name="Google Shape;267;g3621649810e_0_1132"/>
          <p:cNvSpPr txBox="1">
            <a:spLocks noGrp="1"/>
          </p:cNvSpPr>
          <p:nvPr>
            <p:ph type="subTitle" idx="2"/>
          </p:nvPr>
        </p:nvSpPr>
        <p:spPr>
          <a:xfrm>
            <a:off x="800400" y="1507550"/>
            <a:ext cx="7905600" cy="549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pic>
        <p:nvPicPr>
          <p:cNvPr id="268" name="Google Shape;268;g3621649810e_0_1132"/>
          <p:cNvPicPr preferRelativeResize="0"/>
          <p:nvPr/>
        </p:nvPicPr>
        <p:blipFill rotWithShape="1">
          <a:blip r:embed="rId3">
            <a:alphaModFix/>
          </a:blip>
          <a:srcRect l="58913" r="20164" b="9321"/>
          <a:stretch/>
        </p:blipFill>
        <p:spPr>
          <a:xfrm>
            <a:off x="14518752" y="429250"/>
            <a:ext cx="3799798" cy="9883053"/>
          </a:xfrm>
          <a:prstGeom prst="rect">
            <a:avLst/>
          </a:prstGeom>
          <a:noFill/>
          <a:ln>
            <a:noFill/>
          </a:ln>
        </p:spPr>
      </p:pic>
      <p:pic>
        <p:nvPicPr>
          <p:cNvPr id="269" name="Google Shape;269;g3621649810e_0_1132"/>
          <p:cNvPicPr preferRelativeResize="0"/>
          <p:nvPr/>
        </p:nvPicPr>
        <p:blipFill rotWithShape="1">
          <a:blip r:embed="rId3">
            <a:alphaModFix/>
          </a:blip>
          <a:srcRect l="29303" b="5917"/>
          <a:stretch/>
        </p:blipFill>
        <p:spPr>
          <a:xfrm>
            <a:off x="0" y="9121800"/>
            <a:ext cx="1459159" cy="1165203"/>
          </a:xfrm>
          <a:prstGeom prst="rect">
            <a:avLst/>
          </a:prstGeom>
          <a:noFill/>
          <a:ln>
            <a:noFill/>
          </a:ln>
        </p:spPr>
      </p:pic>
      <p:pic>
        <p:nvPicPr>
          <p:cNvPr id="270" name="Google Shape;270;g3621649810e_0_1132"/>
          <p:cNvPicPr preferRelativeResize="0"/>
          <p:nvPr/>
        </p:nvPicPr>
        <p:blipFill rotWithShape="1">
          <a:blip r:embed="rId4">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3 1/3 Right Reverse">
  <p:cSld name="TITLE_ONLY_1_1_1">
    <p:bg>
      <p:bgPr>
        <a:blipFill>
          <a:blip r:embed="rId2">
            <a:alphaModFix/>
          </a:blip>
          <a:stretch>
            <a:fillRect/>
          </a:stretch>
        </a:blipFill>
        <a:effectLst/>
      </p:bgPr>
    </p:bg>
    <p:spTree>
      <p:nvGrpSpPr>
        <p:cNvPr id="1" name="Shape 271"/>
        <p:cNvGrpSpPr/>
        <p:nvPr/>
      </p:nvGrpSpPr>
      <p:grpSpPr>
        <a:xfrm>
          <a:off x="0" y="0"/>
          <a:ext cx="0" cy="0"/>
          <a:chOff x="0" y="0"/>
          <a:chExt cx="0" cy="0"/>
        </a:xfrm>
      </p:grpSpPr>
      <p:sp>
        <p:nvSpPr>
          <p:cNvPr id="272" name="Google Shape;272;g3621649810e_0_1141"/>
          <p:cNvSpPr>
            <a:spLocks noGrp="1"/>
          </p:cNvSpPr>
          <p:nvPr>
            <p:ph type="pic" idx="2"/>
          </p:nvPr>
        </p:nvSpPr>
        <p:spPr>
          <a:xfrm>
            <a:off x="9601250" y="3600"/>
            <a:ext cx="8763000" cy="10287000"/>
          </a:xfrm>
          <a:prstGeom prst="rect">
            <a:avLst/>
          </a:prstGeom>
          <a:noFill/>
          <a:ln>
            <a:noFill/>
          </a:ln>
        </p:spPr>
      </p:sp>
      <p:sp>
        <p:nvSpPr>
          <p:cNvPr id="273" name="Google Shape;273;g3621649810e_0_1141"/>
          <p:cNvSpPr txBox="1">
            <a:spLocks noGrp="1"/>
          </p:cNvSpPr>
          <p:nvPr>
            <p:ph type="ctrTitle"/>
          </p:nvPr>
        </p:nvSpPr>
        <p:spPr>
          <a:xfrm>
            <a:off x="800400" y="678350"/>
            <a:ext cx="79056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274" name="Google Shape;274;g3621649810e_0_1141"/>
          <p:cNvSpPr txBox="1">
            <a:spLocks noGrp="1"/>
          </p:cNvSpPr>
          <p:nvPr>
            <p:ph type="subTitle" idx="1"/>
          </p:nvPr>
        </p:nvSpPr>
        <p:spPr>
          <a:xfrm>
            <a:off x="800400" y="1507550"/>
            <a:ext cx="7522200" cy="549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275" name="Google Shape;275;g3621649810e_0_1141"/>
          <p:cNvSpPr txBox="1">
            <a:spLocks noGrp="1"/>
          </p:cNvSpPr>
          <p:nvPr>
            <p:ph type="body" idx="3"/>
          </p:nvPr>
        </p:nvSpPr>
        <p:spPr>
          <a:xfrm>
            <a:off x="800400" y="2411900"/>
            <a:ext cx="8275200" cy="7822800"/>
          </a:xfrm>
          <a:prstGeom prst="rect">
            <a:avLst/>
          </a:prstGeom>
          <a:noFill/>
          <a:ln>
            <a:noFill/>
          </a:ln>
        </p:spPr>
        <p:txBody>
          <a:bodyPr spcFirstLastPara="1" wrap="square" lIns="182850" tIns="182850" rIns="182850" bIns="182850" anchor="t" anchorCtr="0">
            <a:noAutofit/>
          </a:bodyPr>
          <a:lstStyle>
            <a:lvl1pPr marL="457200" lvl="0" indent="-406400" algn="l">
              <a:lnSpc>
                <a:spcPct val="115000"/>
              </a:lnSpc>
              <a:spcBef>
                <a:spcPts val="0"/>
              </a:spcBef>
              <a:spcAft>
                <a:spcPts val="0"/>
              </a:spcAft>
              <a:buClr>
                <a:schemeClr val="accent6"/>
              </a:buClr>
              <a:buSzPts val="2800"/>
              <a:buFont typeface="Inter"/>
              <a:buChar char="●"/>
              <a:defRPr>
                <a:solidFill>
                  <a:schemeClr val="lt1"/>
                </a:solidFill>
                <a:latin typeface="Inter"/>
                <a:ea typeface="Inter"/>
                <a:cs typeface="Inter"/>
                <a:sym typeface="Inter"/>
              </a:defRPr>
            </a:lvl1pPr>
            <a:lvl2pPr marL="914400" lvl="1"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2pPr>
            <a:lvl3pPr marL="1371600" lvl="2"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3pPr>
            <a:lvl4pPr marL="1828800" lvl="3"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4pPr>
            <a:lvl5pPr marL="2286000" lvl="4"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5pPr>
            <a:lvl6pPr marL="2743200" lvl="5"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6pPr>
            <a:lvl7pPr marL="3200400" lvl="6"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7pPr>
            <a:lvl8pPr marL="3657600" lvl="7"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8pPr>
            <a:lvl9pPr marL="4114800" lvl="8" indent="-406400" algn="l">
              <a:lnSpc>
                <a:spcPct val="115000"/>
              </a:lnSpc>
              <a:spcBef>
                <a:spcPts val="3200"/>
              </a:spcBef>
              <a:spcAft>
                <a:spcPts val="3200"/>
              </a:spcAft>
              <a:buClr>
                <a:schemeClr val="accent6"/>
              </a:buClr>
              <a:buSzPts val="2800"/>
              <a:buFont typeface="Inter"/>
              <a:buChar char="■"/>
              <a:defRPr>
                <a:solidFill>
                  <a:schemeClr val="lt1"/>
                </a:solidFill>
                <a:latin typeface="Inter"/>
                <a:ea typeface="Inter"/>
                <a:cs typeface="Inter"/>
                <a:sym typeface="Inter"/>
              </a:defRPr>
            </a:lvl9pPr>
          </a:lstStyle>
          <a:p>
            <a:endParaRPr/>
          </a:p>
        </p:txBody>
      </p:sp>
      <p:sp>
        <p:nvSpPr>
          <p:cNvPr id="276" name="Google Shape;276;g3621649810e_0_1141"/>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277" name="Google Shape;277;g3621649810e_0_1141"/>
          <p:cNvPicPr preferRelativeResize="0"/>
          <p:nvPr/>
        </p:nvPicPr>
        <p:blipFill rotWithShape="1">
          <a:blip r:embed="rId3">
            <a:alphaModFix/>
          </a:blip>
          <a:srcRect l="29303" b="5917"/>
          <a:stretch/>
        </p:blipFill>
        <p:spPr>
          <a:xfrm>
            <a:off x="0" y="9121800"/>
            <a:ext cx="1459159" cy="1165203"/>
          </a:xfrm>
          <a:prstGeom prst="rect">
            <a:avLst/>
          </a:prstGeom>
          <a:noFill/>
          <a:ln>
            <a:noFill/>
          </a:ln>
        </p:spPr>
      </p:pic>
      <p:pic>
        <p:nvPicPr>
          <p:cNvPr id="278" name="Google Shape;278;g3621649810e_0_1141"/>
          <p:cNvPicPr preferRelativeResize="0"/>
          <p:nvPr/>
        </p:nvPicPr>
        <p:blipFill rotWithShape="1">
          <a:blip r:embed="rId4">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0 Thank You">
  <p:cSld name="TITLE_ONLY_1_1_1_2">
    <p:spTree>
      <p:nvGrpSpPr>
        <p:cNvPr id="1" name="Shape 279"/>
        <p:cNvGrpSpPr/>
        <p:nvPr/>
      </p:nvGrpSpPr>
      <p:grpSpPr>
        <a:xfrm>
          <a:off x="0" y="0"/>
          <a:ext cx="0" cy="0"/>
          <a:chOff x="0" y="0"/>
          <a:chExt cx="0" cy="0"/>
        </a:xfrm>
      </p:grpSpPr>
      <p:pic>
        <p:nvPicPr>
          <p:cNvPr id="280" name="Google Shape;280;g3621649810e_0_1149"/>
          <p:cNvPicPr preferRelativeResize="0"/>
          <p:nvPr/>
        </p:nvPicPr>
        <p:blipFill rotWithShape="1">
          <a:blip r:embed="rId2">
            <a:alphaModFix/>
          </a:blip>
          <a:srcRect l="26911" b="9321"/>
          <a:stretch/>
        </p:blipFill>
        <p:spPr>
          <a:xfrm>
            <a:off x="-30600" y="429250"/>
            <a:ext cx="13274655" cy="9883053"/>
          </a:xfrm>
          <a:prstGeom prst="rect">
            <a:avLst/>
          </a:prstGeom>
          <a:noFill/>
          <a:ln>
            <a:noFill/>
          </a:ln>
        </p:spPr>
      </p:pic>
      <p:sp>
        <p:nvSpPr>
          <p:cNvPr id="281" name="Google Shape;281;g3621649810e_0_1149"/>
          <p:cNvSpPr txBox="1">
            <a:spLocks noGrp="1"/>
          </p:cNvSpPr>
          <p:nvPr>
            <p:ph type="ctrTitle"/>
          </p:nvPr>
        </p:nvSpPr>
        <p:spPr>
          <a:xfrm>
            <a:off x="10779500" y="6316950"/>
            <a:ext cx="6484200" cy="14952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SzPts val="8400"/>
              <a:buFont typeface="Inter SemiBold"/>
              <a:buNone/>
              <a:defRPr sz="8400">
                <a:latin typeface="Inter SemiBold"/>
                <a:ea typeface="Inter SemiBold"/>
                <a:cs typeface="Inter SemiBold"/>
                <a:sym typeface="Inter SemiBold"/>
              </a:defRPr>
            </a:lvl1pPr>
            <a:lvl2pPr lvl="1" algn="l">
              <a:lnSpc>
                <a:spcPct val="90000"/>
              </a:lnSpc>
              <a:spcBef>
                <a:spcPts val="0"/>
              </a:spcBef>
              <a:spcAft>
                <a:spcPts val="0"/>
              </a:spcAft>
              <a:buClr>
                <a:schemeClr val="accent1"/>
              </a:buClr>
              <a:buSzPts val="8400"/>
              <a:buFont typeface="Inter SemiBold"/>
              <a:buNone/>
              <a:defRPr sz="8400">
                <a:solidFill>
                  <a:schemeClr val="accent1"/>
                </a:solidFill>
                <a:latin typeface="Inter SemiBold"/>
                <a:ea typeface="Inter SemiBold"/>
                <a:cs typeface="Inter SemiBold"/>
                <a:sym typeface="Inter SemiBold"/>
              </a:defRPr>
            </a:lvl2pPr>
            <a:lvl3pPr lvl="2" algn="l">
              <a:lnSpc>
                <a:spcPct val="90000"/>
              </a:lnSpc>
              <a:spcBef>
                <a:spcPts val="0"/>
              </a:spcBef>
              <a:spcAft>
                <a:spcPts val="0"/>
              </a:spcAft>
              <a:buClr>
                <a:schemeClr val="accent1"/>
              </a:buClr>
              <a:buSzPts val="8400"/>
              <a:buFont typeface="Inter SemiBold"/>
              <a:buNone/>
              <a:defRPr sz="8400">
                <a:solidFill>
                  <a:schemeClr val="accent1"/>
                </a:solidFill>
                <a:latin typeface="Inter SemiBold"/>
                <a:ea typeface="Inter SemiBold"/>
                <a:cs typeface="Inter SemiBold"/>
                <a:sym typeface="Inter SemiBold"/>
              </a:defRPr>
            </a:lvl3pPr>
            <a:lvl4pPr lvl="3" algn="l">
              <a:lnSpc>
                <a:spcPct val="90000"/>
              </a:lnSpc>
              <a:spcBef>
                <a:spcPts val="0"/>
              </a:spcBef>
              <a:spcAft>
                <a:spcPts val="0"/>
              </a:spcAft>
              <a:buClr>
                <a:schemeClr val="accent1"/>
              </a:buClr>
              <a:buSzPts val="8400"/>
              <a:buFont typeface="Inter SemiBold"/>
              <a:buNone/>
              <a:defRPr sz="8400">
                <a:solidFill>
                  <a:schemeClr val="accent1"/>
                </a:solidFill>
                <a:latin typeface="Inter SemiBold"/>
                <a:ea typeface="Inter SemiBold"/>
                <a:cs typeface="Inter SemiBold"/>
                <a:sym typeface="Inter SemiBold"/>
              </a:defRPr>
            </a:lvl4pPr>
            <a:lvl5pPr lvl="4" algn="l">
              <a:lnSpc>
                <a:spcPct val="90000"/>
              </a:lnSpc>
              <a:spcBef>
                <a:spcPts val="0"/>
              </a:spcBef>
              <a:spcAft>
                <a:spcPts val="0"/>
              </a:spcAft>
              <a:buClr>
                <a:schemeClr val="accent1"/>
              </a:buClr>
              <a:buSzPts val="8400"/>
              <a:buFont typeface="Inter SemiBold"/>
              <a:buNone/>
              <a:defRPr sz="8400">
                <a:solidFill>
                  <a:schemeClr val="accent1"/>
                </a:solidFill>
                <a:latin typeface="Inter SemiBold"/>
                <a:ea typeface="Inter SemiBold"/>
                <a:cs typeface="Inter SemiBold"/>
                <a:sym typeface="Inter SemiBold"/>
              </a:defRPr>
            </a:lvl5pPr>
            <a:lvl6pPr lvl="5" algn="l">
              <a:lnSpc>
                <a:spcPct val="90000"/>
              </a:lnSpc>
              <a:spcBef>
                <a:spcPts val="0"/>
              </a:spcBef>
              <a:spcAft>
                <a:spcPts val="0"/>
              </a:spcAft>
              <a:buClr>
                <a:schemeClr val="accent1"/>
              </a:buClr>
              <a:buSzPts val="8400"/>
              <a:buFont typeface="Inter SemiBold"/>
              <a:buNone/>
              <a:defRPr sz="8400">
                <a:solidFill>
                  <a:schemeClr val="accent1"/>
                </a:solidFill>
                <a:latin typeface="Inter SemiBold"/>
                <a:ea typeface="Inter SemiBold"/>
                <a:cs typeface="Inter SemiBold"/>
                <a:sym typeface="Inter SemiBold"/>
              </a:defRPr>
            </a:lvl6pPr>
            <a:lvl7pPr lvl="6" algn="l">
              <a:lnSpc>
                <a:spcPct val="90000"/>
              </a:lnSpc>
              <a:spcBef>
                <a:spcPts val="0"/>
              </a:spcBef>
              <a:spcAft>
                <a:spcPts val="0"/>
              </a:spcAft>
              <a:buClr>
                <a:schemeClr val="accent1"/>
              </a:buClr>
              <a:buSzPts val="8400"/>
              <a:buFont typeface="Inter SemiBold"/>
              <a:buNone/>
              <a:defRPr sz="8400">
                <a:solidFill>
                  <a:schemeClr val="accent1"/>
                </a:solidFill>
                <a:latin typeface="Inter SemiBold"/>
                <a:ea typeface="Inter SemiBold"/>
                <a:cs typeface="Inter SemiBold"/>
                <a:sym typeface="Inter SemiBold"/>
              </a:defRPr>
            </a:lvl7pPr>
            <a:lvl8pPr lvl="7" algn="l">
              <a:lnSpc>
                <a:spcPct val="90000"/>
              </a:lnSpc>
              <a:spcBef>
                <a:spcPts val="0"/>
              </a:spcBef>
              <a:spcAft>
                <a:spcPts val="0"/>
              </a:spcAft>
              <a:buClr>
                <a:schemeClr val="accent1"/>
              </a:buClr>
              <a:buSzPts val="8400"/>
              <a:buFont typeface="Inter SemiBold"/>
              <a:buNone/>
              <a:defRPr sz="8400">
                <a:solidFill>
                  <a:schemeClr val="accent1"/>
                </a:solidFill>
                <a:latin typeface="Inter SemiBold"/>
                <a:ea typeface="Inter SemiBold"/>
                <a:cs typeface="Inter SemiBold"/>
                <a:sym typeface="Inter SemiBold"/>
              </a:defRPr>
            </a:lvl8pPr>
            <a:lvl9pPr lvl="8" algn="l">
              <a:lnSpc>
                <a:spcPct val="90000"/>
              </a:lnSpc>
              <a:spcBef>
                <a:spcPts val="0"/>
              </a:spcBef>
              <a:spcAft>
                <a:spcPts val="0"/>
              </a:spcAft>
              <a:buClr>
                <a:schemeClr val="accent1"/>
              </a:buClr>
              <a:buSzPts val="8400"/>
              <a:buFont typeface="Inter SemiBold"/>
              <a:buNone/>
              <a:defRPr sz="8400">
                <a:solidFill>
                  <a:schemeClr val="accent1"/>
                </a:solidFill>
                <a:latin typeface="Inter SemiBold"/>
                <a:ea typeface="Inter SemiBold"/>
                <a:cs typeface="Inter SemiBold"/>
                <a:sym typeface="Inter SemiBold"/>
              </a:defRPr>
            </a:lvl9pPr>
          </a:lstStyle>
          <a:p>
            <a:endParaRPr/>
          </a:p>
        </p:txBody>
      </p:sp>
      <p:pic>
        <p:nvPicPr>
          <p:cNvPr id="282" name="Google Shape;282;g3621649810e_0_1149"/>
          <p:cNvPicPr preferRelativeResize="0"/>
          <p:nvPr/>
        </p:nvPicPr>
        <p:blipFill rotWithShape="1">
          <a:blip r:embed="rId3">
            <a:alphaModFix/>
          </a:blip>
          <a:srcRect/>
          <a:stretch/>
        </p:blipFill>
        <p:spPr>
          <a:xfrm>
            <a:off x="1371000" y="1758700"/>
            <a:ext cx="3890104" cy="228679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peaker Slide">
  <p:cSld name="TITLE_ONLY_1_3">
    <p:bg>
      <p:bgPr>
        <a:solidFill>
          <a:schemeClr val="lt1"/>
        </a:solidFill>
        <a:effectLst/>
      </p:bgPr>
    </p:bg>
    <p:spTree>
      <p:nvGrpSpPr>
        <p:cNvPr id="1" name="Shape 283"/>
        <p:cNvGrpSpPr/>
        <p:nvPr/>
      </p:nvGrpSpPr>
      <p:grpSpPr>
        <a:xfrm>
          <a:off x="0" y="0"/>
          <a:ext cx="0" cy="0"/>
          <a:chOff x="0" y="0"/>
          <a:chExt cx="0" cy="0"/>
        </a:xfrm>
      </p:grpSpPr>
      <p:pic>
        <p:nvPicPr>
          <p:cNvPr id="284" name="Google Shape;284;g3621649810e_0_1153"/>
          <p:cNvPicPr preferRelativeResize="0"/>
          <p:nvPr/>
        </p:nvPicPr>
        <p:blipFill rotWithShape="1">
          <a:blip r:embed="rId2">
            <a:alphaModFix/>
          </a:blip>
          <a:srcRect r="76546"/>
          <a:stretch/>
        </p:blipFill>
        <p:spPr>
          <a:xfrm>
            <a:off x="-30600" y="-9500"/>
            <a:ext cx="4462500" cy="10321801"/>
          </a:xfrm>
          <a:prstGeom prst="rect">
            <a:avLst/>
          </a:prstGeom>
          <a:noFill/>
          <a:ln>
            <a:noFill/>
          </a:ln>
        </p:spPr>
      </p:pic>
      <p:sp>
        <p:nvSpPr>
          <p:cNvPr id="285" name="Google Shape;285;g3621649810e_0_1153"/>
          <p:cNvSpPr txBox="1">
            <a:spLocks noGrp="1"/>
          </p:cNvSpPr>
          <p:nvPr>
            <p:ph type="body" idx="1"/>
          </p:nvPr>
        </p:nvSpPr>
        <p:spPr>
          <a:xfrm>
            <a:off x="7182150" y="4246176"/>
            <a:ext cx="9028800" cy="5681400"/>
          </a:xfrm>
          <a:prstGeom prst="rect">
            <a:avLst/>
          </a:prstGeom>
          <a:noFill/>
          <a:ln>
            <a:noFill/>
          </a:ln>
        </p:spPr>
        <p:txBody>
          <a:bodyPr spcFirstLastPara="1" wrap="square" lIns="182850" tIns="182850" rIns="182850" bIns="182850" anchor="t" anchorCtr="0">
            <a:spAutoFit/>
          </a:bodyPr>
          <a:lstStyle>
            <a:lvl1pPr marL="457200" lvl="0" indent="-406400" algn="l">
              <a:lnSpc>
                <a:spcPct val="115000"/>
              </a:lnSpc>
              <a:spcBef>
                <a:spcPts val="0"/>
              </a:spcBef>
              <a:spcAft>
                <a:spcPts val="0"/>
              </a:spcAft>
              <a:buClr>
                <a:schemeClr val="accent3"/>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286" name="Google Shape;286;g3621649810e_0_1153"/>
          <p:cNvSpPr txBox="1">
            <a:spLocks noGrp="1"/>
          </p:cNvSpPr>
          <p:nvPr>
            <p:ph type="ctrTitle"/>
          </p:nvPr>
        </p:nvSpPr>
        <p:spPr>
          <a:xfrm>
            <a:off x="7182150" y="2430950"/>
            <a:ext cx="80580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10267C"/>
              </a:buClr>
              <a:buSzPts val="4400"/>
              <a:buNone/>
              <a:defRPr>
                <a:solidFill>
                  <a:srgbClr val="10267C"/>
                </a:solidFill>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287" name="Google Shape;287;g3621649810e_0_1153"/>
          <p:cNvSpPr txBox="1">
            <a:spLocks noGrp="1"/>
          </p:cNvSpPr>
          <p:nvPr>
            <p:ph type="subTitle" idx="2"/>
          </p:nvPr>
        </p:nvSpPr>
        <p:spPr>
          <a:xfrm>
            <a:off x="7182150" y="3260150"/>
            <a:ext cx="8058000" cy="58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288" name="Google Shape;288;g3621649810e_0_1153"/>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289" name="Google Shape;289;g3621649810e_0_1153"/>
          <p:cNvPicPr preferRelativeResize="0"/>
          <p:nvPr/>
        </p:nvPicPr>
        <p:blipFill rotWithShape="1">
          <a:blip r:embed="rId3">
            <a:alphaModFix/>
          </a:blip>
          <a:srcRect l="55264" r="20162" b="9321"/>
          <a:stretch/>
        </p:blipFill>
        <p:spPr>
          <a:xfrm>
            <a:off x="-30600" y="429250"/>
            <a:ext cx="4462500" cy="9883053"/>
          </a:xfrm>
          <a:prstGeom prst="rect">
            <a:avLst/>
          </a:prstGeom>
          <a:noFill/>
          <a:ln>
            <a:noFill/>
          </a:ln>
        </p:spPr>
      </p:pic>
      <p:sp>
        <p:nvSpPr>
          <p:cNvPr id="290" name="Google Shape;290;g3621649810e_0_1153"/>
          <p:cNvSpPr/>
          <p:nvPr/>
        </p:nvSpPr>
        <p:spPr>
          <a:xfrm rot="3162143">
            <a:off x="2385072" y="1213170"/>
            <a:ext cx="4115155" cy="4115155"/>
          </a:xfrm>
          <a:prstGeom prst="ellipse">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91" name="Google Shape;291;g3621649810e_0_1153"/>
          <p:cNvSpPr>
            <a:spLocks noGrp="1"/>
          </p:cNvSpPr>
          <p:nvPr>
            <p:ph type="pic" idx="3"/>
          </p:nvPr>
        </p:nvSpPr>
        <p:spPr>
          <a:xfrm>
            <a:off x="2548500" y="1376300"/>
            <a:ext cx="3788400" cy="3788400"/>
          </a:xfrm>
          <a:prstGeom prst="ellipse">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0 Blank">
  <p:cSld name="TITLE_ONLY_1_1_1_1_1">
    <p:bg>
      <p:bgPr>
        <a:solidFill>
          <a:schemeClr val="lt1"/>
        </a:solidFill>
        <a:effectLst/>
      </p:bgPr>
    </p:bg>
    <p:spTree>
      <p:nvGrpSpPr>
        <p:cNvPr id="1" name="Shape 292"/>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1 1/2 Image Right Dark">
  <p:cSld name="TITLE_ONLY_1_2_1_2">
    <p:bg>
      <p:bgPr>
        <a:blipFill>
          <a:blip r:embed="rId2">
            <a:alphaModFix/>
          </a:blip>
          <a:stretch>
            <a:fillRect/>
          </a:stretch>
        </a:blipFill>
        <a:effectLst/>
      </p:bgPr>
    </p:bg>
    <p:spTree>
      <p:nvGrpSpPr>
        <p:cNvPr id="1" name="Shape 293"/>
        <p:cNvGrpSpPr/>
        <p:nvPr/>
      </p:nvGrpSpPr>
      <p:grpSpPr>
        <a:xfrm>
          <a:off x="0" y="0"/>
          <a:ext cx="0" cy="0"/>
          <a:chOff x="0" y="0"/>
          <a:chExt cx="0" cy="0"/>
        </a:xfrm>
      </p:grpSpPr>
      <p:sp>
        <p:nvSpPr>
          <p:cNvPr id="294" name="Google Shape;294;g3621649810e_0_1163"/>
          <p:cNvSpPr>
            <a:spLocks noGrp="1"/>
          </p:cNvSpPr>
          <p:nvPr>
            <p:ph type="pic" idx="2"/>
          </p:nvPr>
        </p:nvSpPr>
        <p:spPr>
          <a:xfrm>
            <a:off x="8880750" y="-1850"/>
            <a:ext cx="9421800" cy="10287000"/>
          </a:xfrm>
          <a:prstGeom prst="rect">
            <a:avLst/>
          </a:prstGeom>
          <a:noFill/>
          <a:ln>
            <a:noFill/>
          </a:ln>
        </p:spPr>
      </p:sp>
      <p:sp>
        <p:nvSpPr>
          <p:cNvPr id="295" name="Google Shape;295;g3621649810e_0_1163"/>
          <p:cNvSpPr txBox="1">
            <a:spLocks noGrp="1"/>
          </p:cNvSpPr>
          <p:nvPr>
            <p:ph type="ctrTitle"/>
          </p:nvPr>
        </p:nvSpPr>
        <p:spPr>
          <a:xfrm>
            <a:off x="495600" y="830750"/>
            <a:ext cx="79056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296" name="Google Shape;296;g3621649810e_0_1163"/>
          <p:cNvSpPr txBox="1">
            <a:spLocks noGrp="1"/>
          </p:cNvSpPr>
          <p:nvPr>
            <p:ph type="subTitle" idx="1"/>
          </p:nvPr>
        </p:nvSpPr>
        <p:spPr>
          <a:xfrm>
            <a:off x="495600" y="1659950"/>
            <a:ext cx="7522200" cy="549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297" name="Google Shape;297;g3621649810e_0_1163"/>
          <p:cNvSpPr txBox="1">
            <a:spLocks noGrp="1"/>
          </p:cNvSpPr>
          <p:nvPr>
            <p:ph type="body" idx="3"/>
          </p:nvPr>
        </p:nvSpPr>
        <p:spPr>
          <a:xfrm>
            <a:off x="495600" y="2869100"/>
            <a:ext cx="8275200" cy="7822800"/>
          </a:xfrm>
          <a:prstGeom prst="rect">
            <a:avLst/>
          </a:prstGeom>
          <a:noFill/>
          <a:ln>
            <a:noFill/>
          </a:ln>
        </p:spPr>
        <p:txBody>
          <a:bodyPr spcFirstLastPara="1" wrap="square" lIns="0" tIns="0" rIns="0" bIns="0" anchor="t" anchorCtr="0">
            <a:noAutofit/>
          </a:bodyPr>
          <a:lstStyle>
            <a:lvl1pPr marL="457200" lvl="0" indent="-406400" algn="l">
              <a:lnSpc>
                <a:spcPct val="115000"/>
              </a:lnSpc>
              <a:spcBef>
                <a:spcPts val="0"/>
              </a:spcBef>
              <a:spcAft>
                <a:spcPts val="0"/>
              </a:spcAft>
              <a:buClr>
                <a:schemeClr val="accent6"/>
              </a:buClr>
              <a:buSzPts val="2800"/>
              <a:buFont typeface="Inter"/>
              <a:buChar char="●"/>
              <a:defRPr>
                <a:solidFill>
                  <a:schemeClr val="lt1"/>
                </a:solidFill>
                <a:latin typeface="Inter"/>
                <a:ea typeface="Inter"/>
                <a:cs typeface="Inter"/>
                <a:sym typeface="Inter"/>
              </a:defRPr>
            </a:lvl1pPr>
            <a:lvl2pPr marL="914400" lvl="1"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2pPr>
            <a:lvl3pPr marL="1371600" lvl="2"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3pPr>
            <a:lvl4pPr marL="1828800" lvl="3"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4pPr>
            <a:lvl5pPr marL="2286000" lvl="4"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5pPr>
            <a:lvl6pPr marL="2743200" lvl="5"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6pPr>
            <a:lvl7pPr marL="3200400" lvl="6"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7pPr>
            <a:lvl8pPr marL="3657600" lvl="7"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8pPr>
            <a:lvl9pPr marL="4114800" lvl="8" indent="-381000" algn="l">
              <a:lnSpc>
                <a:spcPct val="115000"/>
              </a:lnSpc>
              <a:spcBef>
                <a:spcPts val="3200"/>
              </a:spcBef>
              <a:spcAft>
                <a:spcPts val="3200"/>
              </a:spcAft>
              <a:buClr>
                <a:schemeClr val="accent6"/>
              </a:buClr>
              <a:buSzPts val="2400"/>
              <a:buFont typeface="Inter"/>
              <a:buChar char="■"/>
              <a:defRPr>
                <a:solidFill>
                  <a:schemeClr val="lt1"/>
                </a:solidFill>
                <a:latin typeface="Inter"/>
                <a:ea typeface="Inter"/>
                <a:cs typeface="Inter"/>
                <a:sym typeface="Inter"/>
              </a:defRPr>
            </a:lvl9pPr>
          </a:lstStyle>
          <a:p>
            <a:endParaRPr/>
          </a:p>
        </p:txBody>
      </p:sp>
      <p:pic>
        <p:nvPicPr>
          <p:cNvPr id="298" name="Google Shape;298;g3621649810e_0_1163"/>
          <p:cNvPicPr preferRelativeResize="0"/>
          <p:nvPr/>
        </p:nvPicPr>
        <p:blipFill rotWithShape="1">
          <a:blip r:embed="rId3">
            <a:alphaModFix/>
          </a:blip>
          <a:srcRect l="29303" b="5917"/>
          <a:stretch/>
        </p:blipFill>
        <p:spPr>
          <a:xfrm>
            <a:off x="0" y="9121800"/>
            <a:ext cx="1459159" cy="1165203"/>
          </a:xfrm>
          <a:prstGeom prst="rect">
            <a:avLst/>
          </a:prstGeom>
          <a:noFill/>
          <a:ln>
            <a:noFill/>
          </a:ln>
        </p:spPr>
      </p:pic>
      <p:pic>
        <p:nvPicPr>
          <p:cNvPr id="299" name="Google Shape;299;g3621649810e_0_1163"/>
          <p:cNvPicPr preferRelativeResize="0"/>
          <p:nvPr/>
        </p:nvPicPr>
        <p:blipFill rotWithShape="1">
          <a:blip r:embed="rId4">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2 1/2 Image Left Light">
  <p:cSld name="TITLE_ONLY_1_2_1_1">
    <p:bg>
      <p:bgPr>
        <a:blipFill>
          <a:blip r:embed="rId2">
            <a:alphaModFix/>
          </a:blip>
          <a:stretch>
            <a:fillRect/>
          </a:stretch>
        </a:blipFill>
        <a:effectLst/>
      </p:bgPr>
    </p:bg>
    <p:spTree>
      <p:nvGrpSpPr>
        <p:cNvPr id="1" name="Shape 300"/>
        <p:cNvGrpSpPr/>
        <p:nvPr/>
      </p:nvGrpSpPr>
      <p:grpSpPr>
        <a:xfrm>
          <a:off x="0" y="0"/>
          <a:ext cx="0" cy="0"/>
          <a:chOff x="0" y="0"/>
          <a:chExt cx="0" cy="0"/>
        </a:xfrm>
      </p:grpSpPr>
      <p:sp>
        <p:nvSpPr>
          <p:cNvPr id="301" name="Google Shape;301;g3621649810e_0_1170"/>
          <p:cNvSpPr/>
          <p:nvPr/>
        </p:nvSpPr>
        <p:spPr>
          <a:xfrm rot="5400000" flipH="1">
            <a:off x="8076750" y="-8092200"/>
            <a:ext cx="2133600" cy="18318000"/>
          </a:xfrm>
          <a:prstGeom prst="rect">
            <a:avLst/>
          </a:prstGeom>
          <a:solidFill>
            <a:schemeClr val="lt1"/>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302" name="Google Shape;302;g3621649810e_0_1170"/>
          <p:cNvSpPr>
            <a:spLocks noGrp="1"/>
          </p:cNvSpPr>
          <p:nvPr>
            <p:ph type="pic" idx="2"/>
          </p:nvPr>
        </p:nvSpPr>
        <p:spPr>
          <a:xfrm>
            <a:off x="0" y="14600"/>
            <a:ext cx="9421800" cy="10287000"/>
          </a:xfrm>
          <a:prstGeom prst="rect">
            <a:avLst/>
          </a:prstGeom>
          <a:noFill/>
          <a:ln>
            <a:noFill/>
          </a:ln>
        </p:spPr>
      </p:sp>
      <p:sp>
        <p:nvSpPr>
          <p:cNvPr id="303" name="Google Shape;303;g3621649810e_0_1170"/>
          <p:cNvSpPr txBox="1">
            <a:spLocks noGrp="1"/>
          </p:cNvSpPr>
          <p:nvPr>
            <p:ph type="ctrTitle"/>
          </p:nvPr>
        </p:nvSpPr>
        <p:spPr>
          <a:xfrm>
            <a:off x="9960350" y="510600"/>
            <a:ext cx="79056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10267C"/>
              </a:buClr>
              <a:buSzPts val="4400"/>
              <a:buNone/>
              <a:defRPr>
                <a:solidFill>
                  <a:srgbClr val="10267C"/>
                </a:solidFill>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304" name="Google Shape;304;g3621649810e_0_1170"/>
          <p:cNvSpPr txBox="1">
            <a:spLocks noGrp="1"/>
          </p:cNvSpPr>
          <p:nvPr>
            <p:ph type="subTitle" idx="1"/>
          </p:nvPr>
        </p:nvSpPr>
        <p:spPr>
          <a:xfrm>
            <a:off x="9960350" y="1339800"/>
            <a:ext cx="7905600" cy="549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305" name="Google Shape;305;g3621649810e_0_1170"/>
          <p:cNvSpPr txBox="1">
            <a:spLocks noGrp="1"/>
          </p:cNvSpPr>
          <p:nvPr>
            <p:ph type="body" idx="3"/>
          </p:nvPr>
        </p:nvSpPr>
        <p:spPr>
          <a:xfrm>
            <a:off x="9960350" y="2464200"/>
            <a:ext cx="8275200" cy="6955200"/>
          </a:xfrm>
          <a:prstGeom prst="rect">
            <a:avLst/>
          </a:prstGeom>
          <a:noFill/>
          <a:ln>
            <a:noFill/>
          </a:ln>
        </p:spPr>
        <p:txBody>
          <a:bodyPr spcFirstLastPara="1" wrap="square" lIns="0" tIns="0" rIns="0" bIns="0" anchor="t" anchorCtr="0">
            <a:noAutofit/>
          </a:bodyPr>
          <a:lstStyle>
            <a:lvl1pPr marL="457200" lvl="0" indent="-406400" algn="l">
              <a:lnSpc>
                <a:spcPct val="115000"/>
              </a:lnSpc>
              <a:spcBef>
                <a:spcPts val="0"/>
              </a:spcBef>
              <a:spcAft>
                <a:spcPts val="0"/>
              </a:spcAft>
              <a:buClr>
                <a:schemeClr val="accent6"/>
              </a:buClr>
              <a:buSzPts val="2800"/>
              <a:buFont typeface="Inter"/>
              <a:buChar char="●"/>
              <a:defRPr>
                <a:solidFill>
                  <a:schemeClr val="lt1"/>
                </a:solidFill>
                <a:latin typeface="Inter"/>
                <a:ea typeface="Inter"/>
                <a:cs typeface="Inter"/>
                <a:sym typeface="Inter"/>
              </a:defRPr>
            </a:lvl1pPr>
            <a:lvl2pPr marL="914400" lvl="1"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2pPr>
            <a:lvl3pPr marL="1371600" lvl="2"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3pPr>
            <a:lvl4pPr marL="1828800" lvl="3"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4pPr>
            <a:lvl5pPr marL="2286000" lvl="4"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5pPr>
            <a:lvl6pPr marL="2743200" lvl="5"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6pPr>
            <a:lvl7pPr marL="3200400" lvl="6"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7pPr>
            <a:lvl8pPr marL="3657600" lvl="7"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8pPr>
            <a:lvl9pPr marL="4114800" lvl="8" indent="-381000" algn="l">
              <a:lnSpc>
                <a:spcPct val="115000"/>
              </a:lnSpc>
              <a:spcBef>
                <a:spcPts val="3200"/>
              </a:spcBef>
              <a:spcAft>
                <a:spcPts val="3200"/>
              </a:spcAft>
              <a:buClr>
                <a:schemeClr val="accent6"/>
              </a:buClr>
              <a:buSzPts val="2400"/>
              <a:buFont typeface="Inter"/>
              <a:buChar char="■"/>
              <a:defRPr>
                <a:solidFill>
                  <a:schemeClr val="lt1"/>
                </a:solidFill>
                <a:latin typeface="Inter"/>
                <a:ea typeface="Inter"/>
                <a:cs typeface="Inter"/>
                <a:sym typeface="Inter"/>
              </a:defRPr>
            </a:lvl9pPr>
          </a:lstStyle>
          <a:p>
            <a:endParaRPr/>
          </a:p>
        </p:txBody>
      </p:sp>
      <p:pic>
        <p:nvPicPr>
          <p:cNvPr id="306" name="Google Shape;306;g3621649810e_0_1170"/>
          <p:cNvPicPr preferRelativeResize="0"/>
          <p:nvPr/>
        </p:nvPicPr>
        <p:blipFill rotWithShape="1">
          <a:blip r:embed="rId3">
            <a:alphaModFix/>
          </a:blip>
          <a:srcRect l="29303" b="5917"/>
          <a:stretch/>
        </p:blipFill>
        <p:spPr>
          <a:xfrm>
            <a:off x="9421800" y="9121800"/>
            <a:ext cx="1459159" cy="1165203"/>
          </a:xfrm>
          <a:prstGeom prst="rect">
            <a:avLst/>
          </a:prstGeom>
          <a:noFill/>
          <a:ln>
            <a:noFill/>
          </a:ln>
        </p:spPr>
      </p:pic>
      <p:pic>
        <p:nvPicPr>
          <p:cNvPr id="307" name="Google Shape;307;g3621649810e_0_1170"/>
          <p:cNvPicPr preferRelativeResize="0"/>
          <p:nvPr/>
        </p:nvPicPr>
        <p:blipFill rotWithShape="1">
          <a:blip r:embed="rId4">
            <a:alphaModFix/>
          </a:blip>
          <a:srcRect/>
          <a:stretch/>
        </p:blipFill>
        <p:spPr>
          <a:xfrm>
            <a:off x="10786252" y="9524800"/>
            <a:ext cx="1054249" cy="61975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4 1/3 Image Left">
  <p:cSld name="TITLE_ONLY_1_2_1_1_2">
    <p:bg>
      <p:bgPr>
        <a:solidFill>
          <a:schemeClr val="lt1"/>
        </a:solidFill>
        <a:effectLst/>
      </p:bgPr>
    </p:bg>
    <p:spTree>
      <p:nvGrpSpPr>
        <p:cNvPr id="1" name="Shape 308"/>
        <p:cNvGrpSpPr/>
        <p:nvPr/>
      </p:nvGrpSpPr>
      <p:grpSpPr>
        <a:xfrm>
          <a:off x="0" y="0"/>
          <a:ext cx="0" cy="0"/>
          <a:chOff x="0" y="0"/>
          <a:chExt cx="0" cy="0"/>
        </a:xfrm>
      </p:grpSpPr>
      <p:sp>
        <p:nvSpPr>
          <p:cNvPr id="309" name="Google Shape;309;g3621649810e_0_1178"/>
          <p:cNvSpPr>
            <a:spLocks noGrp="1"/>
          </p:cNvSpPr>
          <p:nvPr>
            <p:ph type="pic" idx="2"/>
          </p:nvPr>
        </p:nvSpPr>
        <p:spPr>
          <a:xfrm>
            <a:off x="0" y="14600"/>
            <a:ext cx="5859600" cy="10287000"/>
          </a:xfrm>
          <a:prstGeom prst="rect">
            <a:avLst/>
          </a:prstGeom>
          <a:noFill/>
          <a:ln>
            <a:noFill/>
          </a:ln>
        </p:spPr>
      </p:sp>
      <p:sp>
        <p:nvSpPr>
          <p:cNvPr id="310" name="Google Shape;310;g3621649810e_0_1178"/>
          <p:cNvSpPr txBox="1">
            <a:spLocks noGrp="1"/>
          </p:cNvSpPr>
          <p:nvPr>
            <p:ph type="sldNum" idx="12"/>
          </p:nvPr>
        </p:nvSpPr>
        <p:spPr>
          <a:xfrm>
            <a:off x="15462300" y="9720800"/>
            <a:ext cx="2494200" cy="371400"/>
          </a:xfrm>
          <a:prstGeom prst="rect">
            <a:avLst/>
          </a:prstGeom>
          <a:noFill/>
          <a:ln>
            <a:noFill/>
          </a:ln>
        </p:spPr>
        <p:txBody>
          <a:bodyPr spcFirstLastPara="1" wrap="square" lIns="182850" tIns="182850" rIns="182850" bIns="18285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solidFill>
                <a:srgbClr val="FFFFFF"/>
              </a:solidFill>
              <a:highlight>
                <a:srgbClr val="919196"/>
              </a:highlight>
            </a:endParaRPr>
          </a:p>
        </p:txBody>
      </p:sp>
      <p:sp>
        <p:nvSpPr>
          <p:cNvPr id="311" name="Google Shape;311;g3621649810e_0_1178"/>
          <p:cNvSpPr txBox="1">
            <a:spLocks noGrp="1"/>
          </p:cNvSpPr>
          <p:nvPr>
            <p:ph type="body" idx="1"/>
          </p:nvPr>
        </p:nvSpPr>
        <p:spPr>
          <a:xfrm>
            <a:off x="6515400" y="2360600"/>
            <a:ext cx="11067600" cy="7055400"/>
          </a:xfrm>
          <a:prstGeom prst="rect">
            <a:avLst/>
          </a:prstGeom>
          <a:noFill/>
          <a:ln>
            <a:noFill/>
          </a:ln>
        </p:spPr>
        <p:txBody>
          <a:bodyPr spcFirstLastPara="1" wrap="square" lIns="182850" tIns="182850" rIns="182850" bIns="182850" anchor="t" anchorCtr="0">
            <a:spAutoFit/>
          </a:bodyPr>
          <a:lstStyle>
            <a:lvl1pPr marL="457200" lvl="0" indent="-406400" algn="l">
              <a:lnSpc>
                <a:spcPct val="115000"/>
              </a:lnSpc>
              <a:spcBef>
                <a:spcPts val="0"/>
              </a:spcBef>
              <a:spcAft>
                <a:spcPts val="0"/>
              </a:spcAft>
              <a:buClr>
                <a:schemeClr val="accent4"/>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312" name="Google Shape;312;g3621649810e_0_1178"/>
          <p:cNvSpPr txBox="1">
            <a:spLocks noGrp="1"/>
          </p:cNvSpPr>
          <p:nvPr>
            <p:ph type="ctrTitle"/>
          </p:nvPr>
        </p:nvSpPr>
        <p:spPr>
          <a:xfrm>
            <a:off x="6515400" y="678350"/>
            <a:ext cx="79056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10267C"/>
              </a:buClr>
              <a:buSzPts val="4400"/>
              <a:buNone/>
              <a:defRPr>
                <a:solidFill>
                  <a:srgbClr val="10267C"/>
                </a:solidFill>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313" name="Google Shape;313;g3621649810e_0_1178"/>
          <p:cNvSpPr txBox="1">
            <a:spLocks noGrp="1"/>
          </p:cNvSpPr>
          <p:nvPr>
            <p:ph type="subTitle" idx="3"/>
          </p:nvPr>
        </p:nvSpPr>
        <p:spPr>
          <a:xfrm>
            <a:off x="6515400" y="1507550"/>
            <a:ext cx="7905600" cy="549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pic>
        <p:nvPicPr>
          <p:cNvPr id="314" name="Google Shape;314;g3621649810e_0_1178"/>
          <p:cNvPicPr preferRelativeResize="0"/>
          <p:nvPr/>
        </p:nvPicPr>
        <p:blipFill rotWithShape="1">
          <a:blip r:embed="rId2">
            <a:alphaModFix/>
          </a:blip>
          <a:srcRect l="29303" b="5917"/>
          <a:stretch/>
        </p:blipFill>
        <p:spPr>
          <a:xfrm>
            <a:off x="5859600" y="9121800"/>
            <a:ext cx="1459159" cy="1165203"/>
          </a:xfrm>
          <a:prstGeom prst="rect">
            <a:avLst/>
          </a:prstGeom>
          <a:noFill/>
          <a:ln>
            <a:noFill/>
          </a:ln>
        </p:spPr>
      </p:pic>
      <p:pic>
        <p:nvPicPr>
          <p:cNvPr id="315" name="Google Shape;315;g3621649810e_0_1178"/>
          <p:cNvPicPr preferRelativeResize="0"/>
          <p:nvPr/>
        </p:nvPicPr>
        <p:blipFill rotWithShape="1">
          <a:blip r:embed="rId3">
            <a:alphaModFix/>
          </a:blip>
          <a:srcRect/>
          <a:stretch/>
        </p:blipFill>
        <p:spPr>
          <a:xfrm>
            <a:off x="7224052" y="9524800"/>
            <a:ext cx="1054249" cy="6197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5 1/3 Image Right">
  <p:cSld name="TITLE_ONLY_1_2_1_1_2_1">
    <p:bg>
      <p:bgPr>
        <a:solidFill>
          <a:schemeClr val="lt1"/>
        </a:solidFill>
        <a:effectLst/>
      </p:bgPr>
    </p:bg>
    <p:spTree>
      <p:nvGrpSpPr>
        <p:cNvPr id="1" name="Shape 316"/>
        <p:cNvGrpSpPr/>
        <p:nvPr/>
      </p:nvGrpSpPr>
      <p:grpSpPr>
        <a:xfrm>
          <a:off x="0" y="0"/>
          <a:ext cx="0" cy="0"/>
          <a:chOff x="0" y="0"/>
          <a:chExt cx="0" cy="0"/>
        </a:xfrm>
      </p:grpSpPr>
      <p:sp>
        <p:nvSpPr>
          <p:cNvPr id="317" name="Google Shape;317;g3621649810e_0_1186"/>
          <p:cNvSpPr>
            <a:spLocks noGrp="1"/>
          </p:cNvSpPr>
          <p:nvPr>
            <p:ph type="pic" idx="2"/>
          </p:nvPr>
        </p:nvSpPr>
        <p:spPr>
          <a:xfrm>
            <a:off x="12428400" y="14600"/>
            <a:ext cx="5859600" cy="10287000"/>
          </a:xfrm>
          <a:prstGeom prst="rect">
            <a:avLst/>
          </a:prstGeom>
          <a:noFill/>
          <a:ln>
            <a:noFill/>
          </a:ln>
        </p:spPr>
      </p:sp>
      <p:sp>
        <p:nvSpPr>
          <p:cNvPr id="318" name="Google Shape;318;g3621649810e_0_1186"/>
          <p:cNvSpPr txBox="1">
            <a:spLocks noGrp="1"/>
          </p:cNvSpPr>
          <p:nvPr>
            <p:ph type="body" idx="1"/>
          </p:nvPr>
        </p:nvSpPr>
        <p:spPr>
          <a:xfrm>
            <a:off x="800400" y="2360600"/>
            <a:ext cx="7522200" cy="7055400"/>
          </a:xfrm>
          <a:prstGeom prst="rect">
            <a:avLst/>
          </a:prstGeom>
          <a:noFill/>
          <a:ln>
            <a:noFill/>
          </a:ln>
        </p:spPr>
        <p:txBody>
          <a:bodyPr spcFirstLastPara="1" wrap="square" lIns="182850" tIns="182850" rIns="182850" bIns="182850" anchor="t" anchorCtr="0">
            <a:spAutoFit/>
          </a:bodyPr>
          <a:lstStyle>
            <a:lvl1pPr marL="457200" lvl="0" indent="-406400" algn="l">
              <a:lnSpc>
                <a:spcPct val="115000"/>
              </a:lnSpc>
              <a:spcBef>
                <a:spcPts val="0"/>
              </a:spcBef>
              <a:spcAft>
                <a:spcPts val="0"/>
              </a:spcAft>
              <a:buClr>
                <a:schemeClr val="accent4"/>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319" name="Google Shape;319;g3621649810e_0_1186"/>
          <p:cNvSpPr txBox="1">
            <a:spLocks noGrp="1"/>
          </p:cNvSpPr>
          <p:nvPr>
            <p:ph type="ctrTitle"/>
          </p:nvPr>
        </p:nvSpPr>
        <p:spPr>
          <a:xfrm>
            <a:off x="800400" y="678350"/>
            <a:ext cx="79056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10267C"/>
              </a:buClr>
              <a:buSzPts val="4400"/>
              <a:buNone/>
              <a:defRPr>
                <a:solidFill>
                  <a:srgbClr val="10267C"/>
                </a:solidFill>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320" name="Google Shape;320;g3621649810e_0_1186"/>
          <p:cNvSpPr txBox="1">
            <a:spLocks noGrp="1"/>
          </p:cNvSpPr>
          <p:nvPr>
            <p:ph type="subTitle" idx="3"/>
          </p:nvPr>
        </p:nvSpPr>
        <p:spPr>
          <a:xfrm>
            <a:off x="800400" y="1507550"/>
            <a:ext cx="7905600" cy="549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pic>
        <p:nvPicPr>
          <p:cNvPr id="321" name="Google Shape;321;g3621649810e_0_1186"/>
          <p:cNvPicPr preferRelativeResize="0"/>
          <p:nvPr/>
        </p:nvPicPr>
        <p:blipFill rotWithShape="1">
          <a:blip r:embed="rId2">
            <a:alphaModFix/>
          </a:blip>
          <a:srcRect l="29303" b="5917"/>
          <a:stretch/>
        </p:blipFill>
        <p:spPr>
          <a:xfrm>
            <a:off x="0" y="9121800"/>
            <a:ext cx="1459159" cy="1165203"/>
          </a:xfrm>
          <a:prstGeom prst="rect">
            <a:avLst/>
          </a:prstGeom>
          <a:noFill/>
          <a:ln>
            <a:noFill/>
          </a:ln>
        </p:spPr>
      </p:pic>
      <p:pic>
        <p:nvPicPr>
          <p:cNvPr id="322" name="Google Shape;322;g3621649810e_0_1186"/>
          <p:cNvPicPr preferRelativeResize="0"/>
          <p:nvPr/>
        </p:nvPicPr>
        <p:blipFill rotWithShape="1">
          <a:blip r:embed="rId3">
            <a:alphaModFix/>
          </a:blip>
          <a:srcRect/>
          <a:stretch/>
        </p:blipFill>
        <p:spPr>
          <a:xfrm>
            <a:off x="1364452" y="9524800"/>
            <a:ext cx="1054249" cy="61975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3 1/2 Image Left Light 1">
  <p:cSld name="TITLE_ONLY_1_2_1_1_1">
    <p:bg>
      <p:bgPr>
        <a:solidFill>
          <a:schemeClr val="lt1"/>
        </a:solidFill>
        <a:effectLst/>
      </p:bgPr>
    </p:bg>
    <p:spTree>
      <p:nvGrpSpPr>
        <p:cNvPr id="1" name="Shape 323"/>
        <p:cNvGrpSpPr/>
        <p:nvPr/>
      </p:nvGrpSpPr>
      <p:grpSpPr>
        <a:xfrm>
          <a:off x="0" y="0"/>
          <a:ext cx="0" cy="0"/>
          <a:chOff x="0" y="0"/>
          <a:chExt cx="0" cy="0"/>
        </a:xfrm>
      </p:grpSpPr>
      <p:pic>
        <p:nvPicPr>
          <p:cNvPr id="324" name="Google Shape;324;g3621649810e_0_1193"/>
          <p:cNvPicPr preferRelativeResize="0"/>
          <p:nvPr/>
        </p:nvPicPr>
        <p:blipFill rotWithShape="1">
          <a:blip r:embed="rId2">
            <a:alphaModFix/>
          </a:blip>
          <a:srcRect r="49922"/>
          <a:stretch/>
        </p:blipFill>
        <p:spPr>
          <a:xfrm>
            <a:off x="8763000" y="-9500"/>
            <a:ext cx="9555548" cy="10321801"/>
          </a:xfrm>
          <a:prstGeom prst="rect">
            <a:avLst/>
          </a:prstGeom>
          <a:noFill/>
          <a:ln>
            <a:noFill/>
          </a:ln>
        </p:spPr>
      </p:pic>
      <p:sp>
        <p:nvSpPr>
          <p:cNvPr id="325" name="Google Shape;325;g3621649810e_0_1193"/>
          <p:cNvSpPr>
            <a:spLocks noGrp="1"/>
          </p:cNvSpPr>
          <p:nvPr>
            <p:ph type="pic" idx="2"/>
          </p:nvPr>
        </p:nvSpPr>
        <p:spPr>
          <a:xfrm>
            <a:off x="0" y="22650"/>
            <a:ext cx="8763000" cy="10287000"/>
          </a:xfrm>
          <a:prstGeom prst="rect">
            <a:avLst/>
          </a:prstGeom>
          <a:noFill/>
          <a:ln>
            <a:noFill/>
          </a:ln>
        </p:spPr>
      </p:sp>
      <p:sp>
        <p:nvSpPr>
          <p:cNvPr id="326" name="Google Shape;326;g3621649810e_0_1193"/>
          <p:cNvSpPr txBox="1">
            <a:spLocks noGrp="1"/>
          </p:cNvSpPr>
          <p:nvPr>
            <p:ph type="ctrTitle"/>
          </p:nvPr>
        </p:nvSpPr>
        <p:spPr>
          <a:xfrm>
            <a:off x="9719450" y="830750"/>
            <a:ext cx="79056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327" name="Google Shape;327;g3621649810e_0_1193"/>
          <p:cNvSpPr txBox="1">
            <a:spLocks noGrp="1"/>
          </p:cNvSpPr>
          <p:nvPr>
            <p:ph type="subTitle" idx="1"/>
          </p:nvPr>
        </p:nvSpPr>
        <p:spPr>
          <a:xfrm>
            <a:off x="9719450" y="1659950"/>
            <a:ext cx="7522200" cy="549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328" name="Google Shape;328;g3621649810e_0_1193"/>
          <p:cNvSpPr txBox="1">
            <a:spLocks noGrp="1"/>
          </p:cNvSpPr>
          <p:nvPr>
            <p:ph type="body" idx="3"/>
          </p:nvPr>
        </p:nvSpPr>
        <p:spPr>
          <a:xfrm>
            <a:off x="9719450" y="2869100"/>
            <a:ext cx="8275200" cy="6351000"/>
          </a:xfrm>
          <a:prstGeom prst="rect">
            <a:avLst/>
          </a:prstGeom>
          <a:noFill/>
          <a:ln>
            <a:noFill/>
          </a:ln>
        </p:spPr>
        <p:txBody>
          <a:bodyPr spcFirstLastPara="1" wrap="square" lIns="182850" tIns="182850" rIns="182850" bIns="182850" anchor="t" anchorCtr="0">
            <a:noAutofit/>
          </a:bodyPr>
          <a:lstStyle>
            <a:lvl1pPr marL="457200" lvl="0" indent="-406400" algn="l">
              <a:lnSpc>
                <a:spcPct val="115000"/>
              </a:lnSpc>
              <a:spcBef>
                <a:spcPts val="0"/>
              </a:spcBef>
              <a:spcAft>
                <a:spcPts val="0"/>
              </a:spcAft>
              <a:buClr>
                <a:schemeClr val="accent6"/>
              </a:buClr>
              <a:buSzPts val="2800"/>
              <a:buFont typeface="Inter"/>
              <a:buChar char="●"/>
              <a:defRPr>
                <a:solidFill>
                  <a:schemeClr val="lt1"/>
                </a:solidFill>
                <a:latin typeface="Inter"/>
                <a:ea typeface="Inter"/>
                <a:cs typeface="Inter"/>
                <a:sym typeface="Inter"/>
              </a:defRPr>
            </a:lvl1pPr>
            <a:lvl2pPr marL="914400" lvl="1"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2pPr>
            <a:lvl3pPr marL="1371600" lvl="2"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3pPr>
            <a:lvl4pPr marL="1828800" lvl="3"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4pPr>
            <a:lvl5pPr marL="2286000" lvl="4"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5pPr>
            <a:lvl6pPr marL="2743200" lvl="5"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6pPr>
            <a:lvl7pPr marL="3200400" lvl="6"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7pPr>
            <a:lvl8pPr marL="3657600" lvl="7" indent="-406400" algn="l">
              <a:lnSpc>
                <a:spcPct val="115000"/>
              </a:lnSpc>
              <a:spcBef>
                <a:spcPts val="3200"/>
              </a:spcBef>
              <a:spcAft>
                <a:spcPts val="0"/>
              </a:spcAft>
              <a:buClr>
                <a:schemeClr val="accent6"/>
              </a:buClr>
              <a:buSzPts val="2800"/>
              <a:buFont typeface="Inter"/>
              <a:buChar char="○"/>
              <a:defRPr>
                <a:solidFill>
                  <a:schemeClr val="lt1"/>
                </a:solidFill>
                <a:latin typeface="Inter"/>
                <a:ea typeface="Inter"/>
                <a:cs typeface="Inter"/>
                <a:sym typeface="Inter"/>
              </a:defRPr>
            </a:lvl8pPr>
            <a:lvl9pPr marL="4114800" lvl="8" indent="-406400" algn="l">
              <a:lnSpc>
                <a:spcPct val="115000"/>
              </a:lnSpc>
              <a:spcBef>
                <a:spcPts val="3200"/>
              </a:spcBef>
              <a:spcAft>
                <a:spcPts val="3200"/>
              </a:spcAft>
              <a:buClr>
                <a:schemeClr val="accent6"/>
              </a:buClr>
              <a:buSzPts val="2800"/>
              <a:buFont typeface="Inter"/>
              <a:buChar char="■"/>
              <a:defRPr>
                <a:solidFill>
                  <a:schemeClr val="lt1"/>
                </a:solidFill>
                <a:latin typeface="Inter"/>
                <a:ea typeface="Inter"/>
                <a:cs typeface="Inter"/>
                <a:sym typeface="Inter"/>
              </a:defRPr>
            </a:lvl9pPr>
          </a:lstStyle>
          <a:p>
            <a:endParaRPr/>
          </a:p>
        </p:txBody>
      </p:sp>
      <p:pic>
        <p:nvPicPr>
          <p:cNvPr id="329" name="Google Shape;329;g3621649810e_0_1193"/>
          <p:cNvPicPr preferRelativeResize="0"/>
          <p:nvPr/>
        </p:nvPicPr>
        <p:blipFill rotWithShape="1">
          <a:blip r:embed="rId3">
            <a:alphaModFix/>
          </a:blip>
          <a:srcRect l="29303" b="5917"/>
          <a:stretch/>
        </p:blipFill>
        <p:spPr>
          <a:xfrm>
            <a:off x="8763000" y="9121800"/>
            <a:ext cx="1459159" cy="1165203"/>
          </a:xfrm>
          <a:prstGeom prst="rect">
            <a:avLst/>
          </a:prstGeom>
          <a:noFill/>
          <a:ln>
            <a:noFill/>
          </a:ln>
        </p:spPr>
      </p:pic>
      <p:pic>
        <p:nvPicPr>
          <p:cNvPr id="330" name="Google Shape;330;g3621649810e_0_1193"/>
          <p:cNvPicPr preferRelativeResize="0"/>
          <p:nvPr/>
        </p:nvPicPr>
        <p:blipFill rotWithShape="1">
          <a:blip r:embed="rId4">
            <a:alphaModFix/>
          </a:blip>
          <a:srcRect/>
          <a:stretch/>
        </p:blipFill>
        <p:spPr>
          <a:xfrm>
            <a:off x="10127452" y="9524800"/>
            <a:ext cx="1054249" cy="6197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 9">
  <p:cSld name="CUSTOM_2_4">
    <p:bg>
      <p:bgPr>
        <a:blipFill>
          <a:blip r:embed="rId2">
            <a:alphaModFix/>
          </a:blip>
          <a:stretch>
            <a:fillRect/>
          </a:stretch>
        </a:blipFill>
        <a:effectLst/>
      </p:bgPr>
    </p:bg>
    <p:spTree>
      <p:nvGrpSpPr>
        <p:cNvPr id="1" name="Shape 331"/>
        <p:cNvGrpSpPr/>
        <p:nvPr/>
      </p:nvGrpSpPr>
      <p:grpSpPr>
        <a:xfrm>
          <a:off x="0" y="0"/>
          <a:ext cx="0" cy="0"/>
          <a:chOff x="0" y="0"/>
          <a:chExt cx="0" cy="0"/>
        </a:xfrm>
      </p:grpSpPr>
      <p:sp>
        <p:nvSpPr>
          <p:cNvPr id="332" name="Google Shape;332;g3621649810e_0_1201"/>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33" name="Google Shape;333;g3621649810e_0_1201"/>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34" name="Google Shape;334;g3621649810e_0_1201"/>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35" name="Google Shape;335;g3621649810e_0_1201"/>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36" name="Google Shape;336;g3621649810e_0_1201"/>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 2">
  <p:cSld name="CUSTOM_5">
    <p:bg>
      <p:bgPr>
        <a:blipFill>
          <a:blip r:embed="rId2">
            <a:alphaModFix/>
          </a:blip>
          <a:stretch>
            <a:fillRect/>
          </a:stretch>
        </a:blipFill>
        <a:effectLst/>
      </p:bgPr>
    </p:bg>
    <p:spTree>
      <p:nvGrpSpPr>
        <p:cNvPr id="1" name="Shape 337"/>
        <p:cNvGrpSpPr/>
        <p:nvPr/>
      </p:nvGrpSpPr>
      <p:grpSpPr>
        <a:xfrm>
          <a:off x="0" y="0"/>
          <a:ext cx="0" cy="0"/>
          <a:chOff x="0" y="0"/>
          <a:chExt cx="0" cy="0"/>
        </a:xfrm>
      </p:grpSpPr>
      <p:sp>
        <p:nvSpPr>
          <p:cNvPr id="338" name="Google Shape;338;g3621649810e_0_1207"/>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39" name="Google Shape;339;g3621649810e_0_1207"/>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40" name="Google Shape;340;g3621649810e_0_1207"/>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41" name="Google Shape;341;g3621649810e_0_1207"/>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42" name="Google Shape;342;g3621649810e_0_1207"/>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inimal – Title Page">
  <p:cSld name="TITLE_1_3">
    <p:bg>
      <p:bgPr>
        <a:blipFill>
          <a:blip r:embed="rId2">
            <a:alphaModFix/>
          </a:blip>
          <a:stretch>
            <a:fillRect/>
          </a:stretch>
        </a:blipFill>
        <a:effectLst/>
      </p:bgPr>
    </p:bg>
    <p:spTree>
      <p:nvGrpSpPr>
        <p:cNvPr id="1" name="Shape 347"/>
        <p:cNvGrpSpPr/>
        <p:nvPr/>
      </p:nvGrpSpPr>
      <p:grpSpPr>
        <a:xfrm>
          <a:off x="0" y="0"/>
          <a:ext cx="0" cy="0"/>
          <a:chOff x="0" y="0"/>
          <a:chExt cx="0" cy="0"/>
        </a:xfrm>
      </p:grpSpPr>
      <p:pic>
        <p:nvPicPr>
          <p:cNvPr id="348" name="Google Shape;348;g3621649810e_0_1425"/>
          <p:cNvPicPr preferRelativeResize="0"/>
          <p:nvPr/>
        </p:nvPicPr>
        <p:blipFill>
          <a:blip r:embed="rId3">
            <a:alphaModFix/>
          </a:blip>
          <a:stretch>
            <a:fillRect/>
          </a:stretch>
        </p:blipFill>
        <p:spPr>
          <a:xfrm>
            <a:off x="1662425" y="4752400"/>
            <a:ext cx="2346750" cy="782250"/>
          </a:xfrm>
          <a:prstGeom prst="rect">
            <a:avLst/>
          </a:prstGeom>
          <a:noFill/>
          <a:ln>
            <a:noFill/>
          </a:ln>
        </p:spPr>
      </p:pic>
      <p:sp>
        <p:nvSpPr>
          <p:cNvPr id="349" name="Google Shape;349;g3621649810e_0_1425"/>
          <p:cNvSpPr txBox="1">
            <a:spLocks noGrp="1"/>
          </p:cNvSpPr>
          <p:nvPr>
            <p:ph type="ctrTitle"/>
          </p:nvPr>
        </p:nvSpPr>
        <p:spPr>
          <a:xfrm>
            <a:off x="5629850" y="3392150"/>
            <a:ext cx="10465200" cy="2793000"/>
          </a:xfrm>
          <a:prstGeom prst="rect">
            <a:avLst/>
          </a:prstGeom>
        </p:spPr>
        <p:txBody>
          <a:bodyPr spcFirstLastPara="1" wrap="square" lIns="0" tIns="182850" rIns="182850" bIns="182850" anchor="b" anchorCtr="0">
            <a:spAutoFit/>
          </a:bodyPr>
          <a:lstStyle>
            <a:lvl1pPr lvl="0">
              <a:lnSpc>
                <a:spcPct val="90000"/>
              </a:lnSpc>
              <a:spcBef>
                <a:spcPts val="0"/>
              </a:spcBef>
              <a:spcAft>
                <a:spcPts val="0"/>
              </a:spcAft>
              <a:buClr>
                <a:srgbClr val="595959"/>
              </a:buClr>
              <a:buSzPts val="8400"/>
              <a:buFont typeface="Inter SemiBold"/>
              <a:buNone/>
              <a:defRPr sz="8400">
                <a:solidFill>
                  <a:srgbClr val="595959"/>
                </a:solidFill>
                <a:latin typeface="Inter SemiBold"/>
                <a:ea typeface="Inter SemiBold"/>
                <a:cs typeface="Inter SemiBold"/>
                <a:sym typeface="Inter SemiBold"/>
              </a:defRPr>
            </a:lvl1pPr>
            <a:lvl2pPr lvl="1">
              <a:spcBef>
                <a:spcPts val="0"/>
              </a:spcBef>
              <a:spcAft>
                <a:spcPts val="0"/>
              </a:spcAft>
              <a:buClr>
                <a:srgbClr val="595959"/>
              </a:buClr>
              <a:buSzPts val="8000"/>
              <a:buNone/>
              <a:defRPr sz="8000" b="1">
                <a:solidFill>
                  <a:srgbClr val="595959"/>
                </a:solidFill>
              </a:defRPr>
            </a:lvl2pPr>
            <a:lvl3pPr lvl="2">
              <a:spcBef>
                <a:spcPts val="0"/>
              </a:spcBef>
              <a:spcAft>
                <a:spcPts val="0"/>
              </a:spcAft>
              <a:buClr>
                <a:srgbClr val="595959"/>
              </a:buClr>
              <a:buSzPts val="8000"/>
              <a:buNone/>
              <a:defRPr sz="8000" b="1">
                <a:solidFill>
                  <a:srgbClr val="595959"/>
                </a:solidFill>
              </a:defRPr>
            </a:lvl3pPr>
            <a:lvl4pPr lvl="3">
              <a:spcBef>
                <a:spcPts val="0"/>
              </a:spcBef>
              <a:spcAft>
                <a:spcPts val="0"/>
              </a:spcAft>
              <a:buClr>
                <a:srgbClr val="595959"/>
              </a:buClr>
              <a:buSzPts val="8000"/>
              <a:buNone/>
              <a:defRPr sz="8000" b="1">
                <a:solidFill>
                  <a:srgbClr val="595959"/>
                </a:solidFill>
              </a:defRPr>
            </a:lvl4pPr>
            <a:lvl5pPr lvl="4">
              <a:spcBef>
                <a:spcPts val="0"/>
              </a:spcBef>
              <a:spcAft>
                <a:spcPts val="0"/>
              </a:spcAft>
              <a:buClr>
                <a:srgbClr val="595959"/>
              </a:buClr>
              <a:buSzPts val="8000"/>
              <a:buNone/>
              <a:defRPr sz="8000" b="1">
                <a:solidFill>
                  <a:srgbClr val="595959"/>
                </a:solidFill>
              </a:defRPr>
            </a:lvl5pPr>
            <a:lvl6pPr lvl="5">
              <a:spcBef>
                <a:spcPts val="0"/>
              </a:spcBef>
              <a:spcAft>
                <a:spcPts val="0"/>
              </a:spcAft>
              <a:buClr>
                <a:srgbClr val="595959"/>
              </a:buClr>
              <a:buSzPts val="8000"/>
              <a:buNone/>
              <a:defRPr sz="8000" b="1">
                <a:solidFill>
                  <a:srgbClr val="595959"/>
                </a:solidFill>
              </a:defRPr>
            </a:lvl6pPr>
            <a:lvl7pPr lvl="6">
              <a:spcBef>
                <a:spcPts val="0"/>
              </a:spcBef>
              <a:spcAft>
                <a:spcPts val="0"/>
              </a:spcAft>
              <a:buClr>
                <a:srgbClr val="595959"/>
              </a:buClr>
              <a:buSzPts val="8000"/>
              <a:buNone/>
              <a:defRPr sz="8000" b="1">
                <a:solidFill>
                  <a:srgbClr val="595959"/>
                </a:solidFill>
              </a:defRPr>
            </a:lvl7pPr>
            <a:lvl8pPr lvl="7">
              <a:spcBef>
                <a:spcPts val="0"/>
              </a:spcBef>
              <a:spcAft>
                <a:spcPts val="0"/>
              </a:spcAft>
              <a:buClr>
                <a:srgbClr val="595959"/>
              </a:buClr>
              <a:buSzPts val="8000"/>
              <a:buNone/>
              <a:defRPr sz="8000" b="1">
                <a:solidFill>
                  <a:srgbClr val="595959"/>
                </a:solidFill>
              </a:defRPr>
            </a:lvl8pPr>
            <a:lvl9pPr lvl="8">
              <a:spcBef>
                <a:spcPts val="0"/>
              </a:spcBef>
              <a:spcAft>
                <a:spcPts val="0"/>
              </a:spcAft>
              <a:buClr>
                <a:srgbClr val="595959"/>
              </a:buClr>
              <a:buSzPts val="8000"/>
              <a:buNone/>
              <a:defRPr sz="8000" b="1">
                <a:solidFill>
                  <a:srgbClr val="595959"/>
                </a:solidFill>
              </a:defRPr>
            </a:lvl9pPr>
          </a:lstStyle>
          <a:p>
            <a:endParaRPr/>
          </a:p>
        </p:txBody>
      </p:sp>
      <p:sp>
        <p:nvSpPr>
          <p:cNvPr id="350" name="Google Shape;350;g3621649810e_0_1425"/>
          <p:cNvSpPr txBox="1">
            <a:spLocks noGrp="1"/>
          </p:cNvSpPr>
          <p:nvPr>
            <p:ph type="subTitle" idx="1"/>
          </p:nvPr>
        </p:nvSpPr>
        <p:spPr>
          <a:xfrm>
            <a:off x="5629850" y="6100900"/>
            <a:ext cx="9008400" cy="953400"/>
          </a:xfrm>
          <a:prstGeom prst="rect">
            <a:avLst/>
          </a:prstGeom>
        </p:spPr>
        <p:txBody>
          <a:bodyPr spcFirstLastPara="1" wrap="square" lIns="0" tIns="182850" rIns="182850" bIns="182850" anchor="t" anchorCtr="0">
            <a:spAutoFit/>
          </a:bodyPr>
          <a:lstStyle>
            <a:lvl1pPr lvl="0">
              <a:lnSpc>
                <a:spcPct val="100000"/>
              </a:lnSpc>
              <a:spcBef>
                <a:spcPts val="0"/>
              </a:spcBef>
              <a:spcAft>
                <a:spcPts val="0"/>
              </a:spcAft>
              <a:buClr>
                <a:srgbClr val="999999"/>
              </a:buClr>
              <a:buSzPts val="3000"/>
              <a:buFont typeface="Inter Medium"/>
              <a:buNone/>
              <a:defRPr sz="3000">
                <a:solidFill>
                  <a:srgbClr val="999999"/>
                </a:solidFill>
                <a:latin typeface="Inter Medium"/>
                <a:ea typeface="Inter Medium"/>
                <a:cs typeface="Inter Medium"/>
                <a:sym typeface="Inter Medium"/>
              </a:defRPr>
            </a:lvl1pPr>
            <a:lvl2pPr lvl="1">
              <a:lnSpc>
                <a:spcPct val="100000"/>
              </a:lnSpc>
              <a:spcBef>
                <a:spcPts val="0"/>
              </a:spcBef>
              <a:spcAft>
                <a:spcPts val="0"/>
              </a:spcAft>
              <a:buClr>
                <a:srgbClr val="999999"/>
              </a:buClr>
              <a:buSzPts val="2400"/>
              <a:buFont typeface="Inter Medium"/>
              <a:buNone/>
              <a:defRPr sz="2400">
                <a:solidFill>
                  <a:srgbClr val="999999"/>
                </a:solidFill>
                <a:latin typeface="Inter Medium"/>
                <a:ea typeface="Inter Medium"/>
                <a:cs typeface="Inter Medium"/>
                <a:sym typeface="Inter Medium"/>
              </a:defRPr>
            </a:lvl2pPr>
            <a:lvl3pPr lvl="2">
              <a:lnSpc>
                <a:spcPct val="100000"/>
              </a:lnSpc>
              <a:spcBef>
                <a:spcPts val="0"/>
              </a:spcBef>
              <a:spcAft>
                <a:spcPts val="0"/>
              </a:spcAft>
              <a:buClr>
                <a:srgbClr val="999999"/>
              </a:buClr>
              <a:buSzPts val="2400"/>
              <a:buFont typeface="Inter Medium"/>
              <a:buNone/>
              <a:defRPr sz="2400">
                <a:solidFill>
                  <a:srgbClr val="999999"/>
                </a:solidFill>
                <a:latin typeface="Inter Medium"/>
                <a:ea typeface="Inter Medium"/>
                <a:cs typeface="Inter Medium"/>
                <a:sym typeface="Inter Medium"/>
              </a:defRPr>
            </a:lvl3pPr>
            <a:lvl4pPr lvl="3">
              <a:lnSpc>
                <a:spcPct val="100000"/>
              </a:lnSpc>
              <a:spcBef>
                <a:spcPts val="0"/>
              </a:spcBef>
              <a:spcAft>
                <a:spcPts val="0"/>
              </a:spcAft>
              <a:buClr>
                <a:srgbClr val="999999"/>
              </a:buClr>
              <a:buSzPts val="2400"/>
              <a:buFont typeface="Inter Medium"/>
              <a:buNone/>
              <a:defRPr sz="2400">
                <a:solidFill>
                  <a:srgbClr val="999999"/>
                </a:solidFill>
                <a:latin typeface="Inter Medium"/>
                <a:ea typeface="Inter Medium"/>
                <a:cs typeface="Inter Medium"/>
                <a:sym typeface="Inter Medium"/>
              </a:defRPr>
            </a:lvl4pPr>
            <a:lvl5pPr lvl="4">
              <a:lnSpc>
                <a:spcPct val="100000"/>
              </a:lnSpc>
              <a:spcBef>
                <a:spcPts val="0"/>
              </a:spcBef>
              <a:spcAft>
                <a:spcPts val="0"/>
              </a:spcAft>
              <a:buClr>
                <a:srgbClr val="999999"/>
              </a:buClr>
              <a:buSzPts val="2400"/>
              <a:buFont typeface="Inter Medium"/>
              <a:buNone/>
              <a:defRPr sz="2400">
                <a:solidFill>
                  <a:srgbClr val="999999"/>
                </a:solidFill>
                <a:latin typeface="Inter Medium"/>
                <a:ea typeface="Inter Medium"/>
                <a:cs typeface="Inter Medium"/>
                <a:sym typeface="Inter Medium"/>
              </a:defRPr>
            </a:lvl5pPr>
            <a:lvl6pPr lvl="5">
              <a:lnSpc>
                <a:spcPct val="100000"/>
              </a:lnSpc>
              <a:spcBef>
                <a:spcPts val="0"/>
              </a:spcBef>
              <a:spcAft>
                <a:spcPts val="0"/>
              </a:spcAft>
              <a:buClr>
                <a:srgbClr val="999999"/>
              </a:buClr>
              <a:buSzPts val="2400"/>
              <a:buFont typeface="Inter Medium"/>
              <a:buNone/>
              <a:defRPr sz="2400">
                <a:solidFill>
                  <a:srgbClr val="999999"/>
                </a:solidFill>
                <a:latin typeface="Inter Medium"/>
                <a:ea typeface="Inter Medium"/>
                <a:cs typeface="Inter Medium"/>
                <a:sym typeface="Inter Medium"/>
              </a:defRPr>
            </a:lvl6pPr>
            <a:lvl7pPr lvl="6">
              <a:lnSpc>
                <a:spcPct val="100000"/>
              </a:lnSpc>
              <a:spcBef>
                <a:spcPts val="0"/>
              </a:spcBef>
              <a:spcAft>
                <a:spcPts val="0"/>
              </a:spcAft>
              <a:buClr>
                <a:srgbClr val="999999"/>
              </a:buClr>
              <a:buSzPts val="2400"/>
              <a:buFont typeface="Inter Medium"/>
              <a:buNone/>
              <a:defRPr sz="2400">
                <a:solidFill>
                  <a:srgbClr val="999999"/>
                </a:solidFill>
                <a:latin typeface="Inter Medium"/>
                <a:ea typeface="Inter Medium"/>
                <a:cs typeface="Inter Medium"/>
                <a:sym typeface="Inter Medium"/>
              </a:defRPr>
            </a:lvl7pPr>
            <a:lvl8pPr lvl="7">
              <a:lnSpc>
                <a:spcPct val="100000"/>
              </a:lnSpc>
              <a:spcBef>
                <a:spcPts val="0"/>
              </a:spcBef>
              <a:spcAft>
                <a:spcPts val="0"/>
              </a:spcAft>
              <a:buClr>
                <a:srgbClr val="999999"/>
              </a:buClr>
              <a:buSzPts val="2400"/>
              <a:buFont typeface="Inter Medium"/>
              <a:buNone/>
              <a:defRPr sz="2400">
                <a:solidFill>
                  <a:srgbClr val="999999"/>
                </a:solidFill>
                <a:latin typeface="Inter Medium"/>
                <a:ea typeface="Inter Medium"/>
                <a:cs typeface="Inter Medium"/>
                <a:sym typeface="Inter Medium"/>
              </a:defRPr>
            </a:lvl8pPr>
            <a:lvl9pPr lvl="8">
              <a:lnSpc>
                <a:spcPct val="100000"/>
              </a:lnSpc>
              <a:spcBef>
                <a:spcPts val="0"/>
              </a:spcBef>
              <a:spcAft>
                <a:spcPts val="0"/>
              </a:spcAft>
              <a:buClr>
                <a:srgbClr val="999999"/>
              </a:buClr>
              <a:buSzPts val="2400"/>
              <a:buFont typeface="Inter Medium"/>
              <a:buNone/>
              <a:defRPr sz="2400">
                <a:solidFill>
                  <a:srgbClr val="999999"/>
                </a:solidFill>
                <a:latin typeface="Inter Medium"/>
                <a:ea typeface="Inter Medium"/>
                <a:cs typeface="Inter Medium"/>
                <a:sym typeface="Inter Medium"/>
              </a:defRPr>
            </a:lvl9pPr>
          </a:lstStyle>
          <a:p>
            <a:endParaRPr/>
          </a:p>
        </p:txBody>
      </p:sp>
      <p:cxnSp>
        <p:nvCxnSpPr>
          <p:cNvPr id="351" name="Google Shape;351;g3621649810e_0_1425"/>
          <p:cNvCxnSpPr/>
          <p:nvPr/>
        </p:nvCxnSpPr>
        <p:spPr>
          <a:xfrm>
            <a:off x="4819500" y="3156600"/>
            <a:ext cx="0" cy="3973800"/>
          </a:xfrm>
          <a:prstGeom prst="straightConnector1">
            <a:avLst/>
          </a:prstGeom>
          <a:noFill/>
          <a:ln w="9525" cap="flat" cmpd="sng">
            <a:solidFill>
              <a:srgbClr val="EEEEEE"/>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 1">
  <p:cSld name="CUSTOM">
    <p:bg>
      <p:bgPr>
        <a:blipFill>
          <a:blip r:embed="rId2">
            <a:alphaModFix/>
          </a:blip>
          <a:stretch>
            <a:fillRect/>
          </a:stretch>
        </a:blipFill>
        <a:effectLst/>
      </p:bgPr>
    </p:bg>
    <p:spTree>
      <p:nvGrpSpPr>
        <p:cNvPr id="1" name="Shape 352"/>
        <p:cNvGrpSpPr/>
        <p:nvPr/>
      </p:nvGrpSpPr>
      <p:grpSpPr>
        <a:xfrm>
          <a:off x="0" y="0"/>
          <a:ext cx="0" cy="0"/>
          <a:chOff x="0" y="0"/>
          <a:chExt cx="0" cy="0"/>
        </a:xfrm>
      </p:grpSpPr>
      <p:sp>
        <p:nvSpPr>
          <p:cNvPr id="353" name="Google Shape;353;g3621649810e_0_1430"/>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4" name="Google Shape;354;g3621649810e_0_1430"/>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55" name="Google Shape;355;g3621649810e_0_1430"/>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56" name="Google Shape;356;g3621649810e_0_1430"/>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 2">
  <p:cSld name="CUSTOM_5">
    <p:bg>
      <p:bgPr>
        <a:blipFill>
          <a:blip r:embed="rId2">
            <a:alphaModFix/>
          </a:blip>
          <a:stretch>
            <a:fillRect/>
          </a:stretch>
        </a:blipFill>
        <a:effectLst/>
      </p:bgPr>
    </p:bg>
    <p:spTree>
      <p:nvGrpSpPr>
        <p:cNvPr id="1" name="Shape 357"/>
        <p:cNvGrpSpPr/>
        <p:nvPr/>
      </p:nvGrpSpPr>
      <p:grpSpPr>
        <a:xfrm>
          <a:off x="0" y="0"/>
          <a:ext cx="0" cy="0"/>
          <a:chOff x="0" y="0"/>
          <a:chExt cx="0" cy="0"/>
        </a:xfrm>
      </p:grpSpPr>
      <p:sp>
        <p:nvSpPr>
          <p:cNvPr id="358" name="Google Shape;358;g3621649810e_0_1435"/>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9" name="Google Shape;359;g3621649810e_0_1435"/>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60" name="Google Shape;360;g3621649810e_0_1435"/>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61" name="Google Shape;361;g3621649810e_0_1435"/>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62" name="Google Shape;362;g3621649810e_0_1435"/>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 3">
  <p:cSld name="CUSTOM_5_1">
    <p:bg>
      <p:bgPr>
        <a:solidFill>
          <a:schemeClr val="lt1"/>
        </a:solidFill>
        <a:effectLst/>
      </p:bgPr>
    </p:bg>
    <p:spTree>
      <p:nvGrpSpPr>
        <p:cNvPr id="1" name="Shape 363"/>
        <p:cNvGrpSpPr/>
        <p:nvPr/>
      </p:nvGrpSpPr>
      <p:grpSpPr>
        <a:xfrm>
          <a:off x="0" y="0"/>
          <a:ext cx="0" cy="0"/>
          <a:chOff x="0" y="0"/>
          <a:chExt cx="0" cy="0"/>
        </a:xfrm>
      </p:grpSpPr>
      <p:pic>
        <p:nvPicPr>
          <p:cNvPr id="364" name="Google Shape;364;g3621649810e_0_1441"/>
          <p:cNvPicPr preferRelativeResize="0"/>
          <p:nvPr/>
        </p:nvPicPr>
        <p:blipFill rotWithShape="1">
          <a:blip r:embed="rId2">
            <a:alphaModFix/>
          </a:blip>
          <a:srcRect/>
          <a:stretch/>
        </p:blipFill>
        <p:spPr>
          <a:xfrm rot="10800000">
            <a:off x="5" y="1261450"/>
            <a:ext cx="16045445" cy="9025500"/>
          </a:xfrm>
          <a:prstGeom prst="rect">
            <a:avLst/>
          </a:prstGeom>
          <a:noFill/>
          <a:ln>
            <a:noFill/>
          </a:ln>
        </p:spPr>
      </p:pic>
      <p:sp>
        <p:nvSpPr>
          <p:cNvPr id="365" name="Google Shape;365;g3621649810e_0_1441"/>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66" name="Google Shape;366;g3621649810e_0_1441"/>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67" name="Google Shape;367;g3621649810e_0_1441"/>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4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 4">
  <p:cSld name="CUSTOM_4">
    <p:bg>
      <p:bgPr>
        <a:blipFill>
          <a:blip r:embed="rId2">
            <a:alphaModFix/>
          </a:blip>
          <a:stretch>
            <a:fillRect/>
          </a:stretch>
        </a:blipFill>
        <a:effectLst/>
      </p:bgPr>
    </p:bg>
    <p:spTree>
      <p:nvGrpSpPr>
        <p:cNvPr id="1" name="Shape 368"/>
        <p:cNvGrpSpPr/>
        <p:nvPr/>
      </p:nvGrpSpPr>
      <p:grpSpPr>
        <a:xfrm>
          <a:off x="0" y="0"/>
          <a:ext cx="0" cy="0"/>
          <a:chOff x="0" y="0"/>
          <a:chExt cx="0" cy="0"/>
        </a:xfrm>
      </p:grpSpPr>
      <p:sp>
        <p:nvSpPr>
          <p:cNvPr id="369" name="Google Shape;369;g3621649810e_0_1446"/>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70" name="Google Shape;370;g3621649810e_0_1446"/>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71" name="Google Shape;371;g3621649810e_0_1446"/>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72" name="Google Shape;372;g3621649810e_0_1446"/>
          <p:cNvSpPr txBox="1"/>
          <p:nvPr/>
        </p:nvSpPr>
        <p:spPr>
          <a:xfrm>
            <a:off x="623400" y="491100"/>
            <a:ext cx="17041200" cy="1046700"/>
          </a:xfrm>
          <a:prstGeom prst="rect">
            <a:avLst/>
          </a:prstGeom>
          <a:noFill/>
          <a:ln>
            <a:noFill/>
          </a:ln>
        </p:spPr>
        <p:txBody>
          <a:bodyPr spcFirstLastPara="1" wrap="square" lIns="182850" tIns="182850" rIns="182850" bIns="182850" anchor="ctr" anchorCtr="0">
            <a:spAutoFit/>
          </a:bodyPr>
          <a:lstStyle/>
          <a:p>
            <a:pPr marL="0" lvl="0" indent="0" algn="l" rtl="0">
              <a:spcBef>
                <a:spcPts val="0"/>
              </a:spcBef>
              <a:spcAft>
                <a:spcPts val="0"/>
              </a:spcAft>
              <a:buNone/>
            </a:pPr>
            <a:endParaRPr sz="4400">
              <a:solidFill>
                <a:schemeClr val="dk2"/>
              </a:solidFill>
              <a:latin typeface="Inter Medium"/>
              <a:ea typeface="Inter Medium"/>
              <a:cs typeface="Inter Medium"/>
              <a:sym typeface="Inter Medium"/>
            </a:endParaRPr>
          </a:p>
        </p:txBody>
      </p:sp>
      <p:sp>
        <p:nvSpPr>
          <p:cNvPr id="373" name="Google Shape;373;g3621649810e_0_1446"/>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 5 (USE WITH BOX)">
  <p:cSld name="CUSTOM_1">
    <p:bg>
      <p:bgPr>
        <a:blipFill>
          <a:blip r:embed="rId2">
            <a:alphaModFix/>
          </a:blip>
          <a:stretch>
            <a:fillRect/>
          </a:stretch>
        </a:blipFill>
        <a:effectLst/>
      </p:bgPr>
    </p:bg>
    <p:spTree>
      <p:nvGrpSpPr>
        <p:cNvPr id="1" name="Shape 374"/>
        <p:cNvGrpSpPr/>
        <p:nvPr/>
      </p:nvGrpSpPr>
      <p:grpSpPr>
        <a:xfrm>
          <a:off x="0" y="0"/>
          <a:ext cx="0" cy="0"/>
          <a:chOff x="0" y="0"/>
          <a:chExt cx="0" cy="0"/>
        </a:xfrm>
      </p:grpSpPr>
      <p:sp>
        <p:nvSpPr>
          <p:cNvPr id="375" name="Google Shape;375;g3621649810e_0_1452"/>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76" name="Google Shape;376;g3621649810e_0_1452"/>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77" name="Google Shape;377;g3621649810e_0_1452"/>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 6 (USE WITH BOX)">
  <p:cSld name="CUSTOM_1_1">
    <p:bg>
      <p:bgPr>
        <a:blipFill>
          <a:blip r:embed="rId2">
            <a:alphaModFix/>
          </a:blip>
          <a:stretch>
            <a:fillRect/>
          </a:stretch>
        </a:blipFill>
        <a:effectLst/>
      </p:bgPr>
    </p:bg>
    <p:spTree>
      <p:nvGrpSpPr>
        <p:cNvPr id="1" name="Shape 378"/>
        <p:cNvGrpSpPr/>
        <p:nvPr/>
      </p:nvGrpSpPr>
      <p:grpSpPr>
        <a:xfrm>
          <a:off x="0" y="0"/>
          <a:ext cx="0" cy="0"/>
          <a:chOff x="0" y="0"/>
          <a:chExt cx="0" cy="0"/>
        </a:xfrm>
      </p:grpSpPr>
      <p:sp>
        <p:nvSpPr>
          <p:cNvPr id="379" name="Google Shape;379;g3621649810e_0_1456"/>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80" name="Google Shape;380;g3621649810e_0_1456"/>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81" name="Google Shape;381;g3621649810e_0_1456"/>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 9">
  <p:cSld name="CUSTOM_2">
    <p:bg>
      <p:bgPr>
        <a:blipFill>
          <a:blip r:embed="rId2">
            <a:alphaModFix/>
          </a:blip>
          <a:stretch>
            <a:fillRect/>
          </a:stretch>
        </a:blipFill>
        <a:effectLst/>
      </p:bgPr>
    </p:bg>
    <p:spTree>
      <p:nvGrpSpPr>
        <p:cNvPr id="1" name="Shape 382"/>
        <p:cNvGrpSpPr/>
        <p:nvPr/>
      </p:nvGrpSpPr>
      <p:grpSpPr>
        <a:xfrm>
          <a:off x="0" y="0"/>
          <a:ext cx="0" cy="0"/>
          <a:chOff x="0" y="0"/>
          <a:chExt cx="0" cy="0"/>
        </a:xfrm>
      </p:grpSpPr>
      <p:sp>
        <p:nvSpPr>
          <p:cNvPr id="383" name="Google Shape;383;g3621649810e_0_1460"/>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84" name="Google Shape;384;g3621649810e_0_1460"/>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85" name="Google Shape;385;g3621649810e_0_1460"/>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86" name="Google Shape;386;g3621649810e_0_1460"/>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87" name="Google Shape;387;g3621649810e_0_1460"/>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 7 1">
  <p:cSld name="CUSTOM_2_3">
    <p:bg>
      <p:bgPr>
        <a:blipFill>
          <a:blip r:embed="rId2">
            <a:alphaModFix/>
          </a:blip>
          <a:stretch>
            <a:fillRect/>
          </a:stretch>
        </a:blipFill>
        <a:effectLst/>
      </p:bgPr>
    </p:bg>
    <p:spTree>
      <p:nvGrpSpPr>
        <p:cNvPr id="1" name="Shape 388"/>
        <p:cNvGrpSpPr/>
        <p:nvPr/>
      </p:nvGrpSpPr>
      <p:grpSpPr>
        <a:xfrm>
          <a:off x="0" y="0"/>
          <a:ext cx="0" cy="0"/>
          <a:chOff x="0" y="0"/>
          <a:chExt cx="0" cy="0"/>
        </a:xfrm>
      </p:grpSpPr>
      <p:sp>
        <p:nvSpPr>
          <p:cNvPr id="389" name="Google Shape;389;g3621649810e_0_1466"/>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90" name="Google Shape;390;g3621649810e_0_1466"/>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91" name="Google Shape;391;g3621649810e_0_1466"/>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92" name="Google Shape;392;g3621649810e_0_1466"/>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393" name="Google Shape;393;g3621649810e_0_1466"/>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 No gradient">
  <p:cSld name="CUSTOM_2_2">
    <p:spTree>
      <p:nvGrpSpPr>
        <p:cNvPr id="1" name="Shape 394"/>
        <p:cNvGrpSpPr/>
        <p:nvPr/>
      </p:nvGrpSpPr>
      <p:grpSpPr>
        <a:xfrm>
          <a:off x="0" y="0"/>
          <a:ext cx="0" cy="0"/>
          <a:chOff x="0" y="0"/>
          <a:chExt cx="0" cy="0"/>
        </a:xfrm>
      </p:grpSpPr>
      <p:sp>
        <p:nvSpPr>
          <p:cNvPr id="395" name="Google Shape;395;g3621649810e_0_1472"/>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396" name="Google Shape;396;g3621649810e_0_1472"/>
          <p:cNvPicPr preferRelativeResize="0"/>
          <p:nvPr/>
        </p:nvPicPr>
        <p:blipFill rotWithShape="1">
          <a:blip r:embed="rId2">
            <a:alphaModFix/>
          </a:blip>
          <a:srcRect t="99" b="99"/>
          <a:stretch/>
        </p:blipFill>
        <p:spPr>
          <a:xfrm>
            <a:off x="16907851" y="9888940"/>
            <a:ext cx="1009449" cy="240050"/>
          </a:xfrm>
          <a:prstGeom prst="rect">
            <a:avLst/>
          </a:prstGeom>
          <a:noFill/>
          <a:ln>
            <a:noFill/>
          </a:ln>
        </p:spPr>
      </p:pic>
      <p:sp>
        <p:nvSpPr>
          <p:cNvPr id="397" name="Google Shape;397;g3621649810e_0_1472"/>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 8 (USE WITH BOX)">
  <p:cSld name="CUSTOM_2_1">
    <p:bg>
      <p:bgPr>
        <a:blipFill>
          <a:blip r:embed="rId2">
            <a:alphaModFix/>
          </a:blip>
          <a:stretch>
            <a:fillRect/>
          </a:stretch>
        </a:blipFill>
        <a:effectLst/>
      </p:bgPr>
    </p:bg>
    <p:spTree>
      <p:nvGrpSpPr>
        <p:cNvPr id="1" name="Shape 398"/>
        <p:cNvGrpSpPr/>
        <p:nvPr/>
      </p:nvGrpSpPr>
      <p:grpSpPr>
        <a:xfrm>
          <a:off x="0" y="0"/>
          <a:ext cx="0" cy="0"/>
          <a:chOff x="0" y="0"/>
          <a:chExt cx="0" cy="0"/>
        </a:xfrm>
      </p:grpSpPr>
      <p:sp>
        <p:nvSpPr>
          <p:cNvPr id="399" name="Google Shape;399;g3621649810e_0_1476"/>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00" name="Google Shape;400;g3621649810e_0_1476"/>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401" name="Google Shape;401;g3621649810e_0_1476"/>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402" name="Google Shape;402;g3621649810e_0_1476"/>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ivider &gt; Dark Gradient">
  <p:cSld name="CUSTOM_3">
    <p:bg>
      <p:bgPr>
        <a:blipFill>
          <a:blip r:embed="rId2">
            <a:alphaModFix/>
          </a:blip>
          <a:stretch>
            <a:fillRect/>
          </a:stretch>
        </a:blipFill>
        <a:effectLst/>
      </p:bgPr>
    </p:bg>
    <p:spTree>
      <p:nvGrpSpPr>
        <p:cNvPr id="1" name="Shape 403"/>
        <p:cNvGrpSpPr/>
        <p:nvPr/>
      </p:nvGrpSpPr>
      <p:grpSpPr>
        <a:xfrm>
          <a:off x="0" y="0"/>
          <a:ext cx="0" cy="0"/>
          <a:chOff x="0" y="0"/>
          <a:chExt cx="0" cy="0"/>
        </a:xfrm>
      </p:grpSpPr>
      <p:sp>
        <p:nvSpPr>
          <p:cNvPr id="404" name="Google Shape;404;g3621649810e_0_1481"/>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E9F5F9"/>
                </a:solidFill>
                <a:latin typeface="Inter Medium"/>
                <a:ea typeface="Inter Medium"/>
                <a:cs typeface="Inter Medium"/>
                <a:sym typeface="Inter Medium"/>
              </a:rPr>
              <a:t>‹#›</a:t>
            </a:fld>
            <a:endParaRPr sz="1400">
              <a:solidFill>
                <a:srgbClr val="E9F5F9"/>
              </a:solidFill>
              <a:latin typeface="Inter Medium"/>
              <a:ea typeface="Inter Medium"/>
              <a:cs typeface="Inter Medium"/>
              <a:sym typeface="Inter Medium"/>
            </a:endParaRPr>
          </a:p>
        </p:txBody>
      </p:sp>
      <p:pic>
        <p:nvPicPr>
          <p:cNvPr id="405" name="Google Shape;405;g3621649810e_0_1481"/>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406" name="Google Shape;406;g3621649810e_0_1481"/>
          <p:cNvSpPr txBox="1">
            <a:spLocks noGrp="1"/>
          </p:cNvSpPr>
          <p:nvPr>
            <p:ph type="title"/>
          </p:nvPr>
        </p:nvSpPr>
        <p:spPr>
          <a:xfrm>
            <a:off x="623400" y="491100"/>
            <a:ext cx="17041200" cy="1145400"/>
          </a:xfrm>
          <a:prstGeom prst="rect">
            <a:avLst/>
          </a:prstGeom>
        </p:spPr>
        <p:txBody>
          <a:bodyPr spcFirstLastPara="1" wrap="square" lIns="0" tIns="0" rIns="0" bIns="0" anchor="ctr" anchorCtr="0">
            <a:no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2pPr>
            <a:lvl3pPr lvl="2">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3pPr>
            <a:lvl4pPr lvl="3">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4pPr>
            <a:lvl5pPr lvl="4">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5pPr>
            <a:lvl6pPr lvl="5">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6pPr>
            <a:lvl7pPr lvl="6">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7pPr>
            <a:lvl8pPr lvl="7">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8pPr>
            <a:lvl9pPr lvl="8">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ivider &gt; Solid Grey">
  <p:cSld name="CUSTOM_3_1">
    <p:bg>
      <p:bgPr>
        <a:gradFill>
          <a:gsLst>
            <a:gs pos="0">
              <a:srgbClr val="3F3F3F"/>
            </a:gs>
            <a:gs pos="100000">
              <a:srgbClr val="303030"/>
            </a:gs>
          </a:gsLst>
          <a:lin ang="2700006" scaled="0"/>
        </a:gradFill>
        <a:effectLst/>
      </p:bgPr>
    </p:bg>
    <p:spTree>
      <p:nvGrpSpPr>
        <p:cNvPr id="1" name="Shape 407"/>
        <p:cNvGrpSpPr/>
        <p:nvPr/>
      </p:nvGrpSpPr>
      <p:grpSpPr>
        <a:xfrm>
          <a:off x="0" y="0"/>
          <a:ext cx="0" cy="0"/>
          <a:chOff x="0" y="0"/>
          <a:chExt cx="0" cy="0"/>
        </a:xfrm>
      </p:grpSpPr>
      <p:sp>
        <p:nvSpPr>
          <p:cNvPr id="408" name="Google Shape;408;g3621649810e_0_1485"/>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E9F5F9"/>
                </a:solidFill>
                <a:latin typeface="Inter Medium"/>
                <a:ea typeface="Inter Medium"/>
                <a:cs typeface="Inter Medium"/>
                <a:sym typeface="Inter Medium"/>
              </a:rPr>
              <a:t>‹#›</a:t>
            </a:fld>
            <a:endParaRPr sz="1400">
              <a:solidFill>
                <a:srgbClr val="E9F5F9"/>
              </a:solidFill>
              <a:latin typeface="Inter Medium"/>
              <a:ea typeface="Inter Medium"/>
              <a:cs typeface="Inter Medium"/>
              <a:sym typeface="Inter Medium"/>
            </a:endParaRPr>
          </a:p>
        </p:txBody>
      </p:sp>
      <p:pic>
        <p:nvPicPr>
          <p:cNvPr id="409" name="Google Shape;409;g3621649810e_0_1485"/>
          <p:cNvPicPr preferRelativeResize="0"/>
          <p:nvPr/>
        </p:nvPicPr>
        <p:blipFill rotWithShape="1">
          <a:blip r:embed="rId2">
            <a:alphaModFix/>
          </a:blip>
          <a:srcRect t="99" b="99"/>
          <a:stretch/>
        </p:blipFill>
        <p:spPr>
          <a:xfrm>
            <a:off x="16907851" y="9888940"/>
            <a:ext cx="1009449" cy="240050"/>
          </a:xfrm>
          <a:prstGeom prst="rect">
            <a:avLst/>
          </a:prstGeom>
          <a:noFill/>
          <a:ln>
            <a:noFill/>
          </a:ln>
        </p:spPr>
      </p:pic>
      <p:sp>
        <p:nvSpPr>
          <p:cNvPr id="410" name="Google Shape;410;g3621649810e_0_1485"/>
          <p:cNvSpPr txBox="1">
            <a:spLocks noGrp="1"/>
          </p:cNvSpPr>
          <p:nvPr>
            <p:ph type="title"/>
          </p:nvPr>
        </p:nvSpPr>
        <p:spPr>
          <a:xfrm>
            <a:off x="623400" y="4570800"/>
            <a:ext cx="17041200" cy="1145400"/>
          </a:xfrm>
          <a:prstGeom prst="rect">
            <a:avLst/>
          </a:prstGeom>
        </p:spPr>
        <p:txBody>
          <a:bodyPr spcFirstLastPara="1" wrap="square" lIns="0" tIns="0" rIns="0" bIns="0" anchor="ctr" anchorCtr="0">
            <a:spAutoFit/>
          </a:bodyPr>
          <a:lstStyle>
            <a:lvl1pPr lvl="0" algn="ctr">
              <a:spcBef>
                <a:spcPts val="0"/>
              </a:spcBef>
              <a:spcAft>
                <a:spcPts val="0"/>
              </a:spcAft>
              <a:buClr>
                <a:srgbClr val="FFFFFF"/>
              </a:buClr>
              <a:buSzPts val="4400"/>
              <a:buFont typeface="Inter Medium"/>
              <a:buNone/>
              <a:defRPr sz="4400">
                <a:solidFill>
                  <a:srgbClr val="FFFFFF"/>
                </a:solidFill>
                <a:latin typeface="Inter Medium"/>
                <a:ea typeface="Inter Medium"/>
                <a:cs typeface="Inter Medium"/>
                <a:sym typeface="Inter Medium"/>
              </a:defRPr>
            </a:lvl1pPr>
            <a:lvl2pPr lvl="1" algn="ctr">
              <a:spcBef>
                <a:spcPts val="0"/>
              </a:spcBef>
              <a:spcAft>
                <a:spcPts val="0"/>
              </a:spcAft>
              <a:buClr>
                <a:srgbClr val="FFFFFF"/>
              </a:buClr>
              <a:buSzPts val="4400"/>
              <a:buFont typeface="Inter Medium"/>
              <a:buNone/>
              <a:defRPr sz="4400">
                <a:solidFill>
                  <a:srgbClr val="FFFFFF"/>
                </a:solidFill>
                <a:latin typeface="Inter Medium"/>
                <a:ea typeface="Inter Medium"/>
                <a:cs typeface="Inter Medium"/>
                <a:sym typeface="Inter Medium"/>
              </a:defRPr>
            </a:lvl2pPr>
            <a:lvl3pPr lvl="2" algn="ctr">
              <a:spcBef>
                <a:spcPts val="0"/>
              </a:spcBef>
              <a:spcAft>
                <a:spcPts val="0"/>
              </a:spcAft>
              <a:buClr>
                <a:srgbClr val="FFFFFF"/>
              </a:buClr>
              <a:buSzPts val="4400"/>
              <a:buFont typeface="Inter Medium"/>
              <a:buNone/>
              <a:defRPr sz="4400">
                <a:solidFill>
                  <a:srgbClr val="FFFFFF"/>
                </a:solidFill>
                <a:latin typeface="Inter Medium"/>
                <a:ea typeface="Inter Medium"/>
                <a:cs typeface="Inter Medium"/>
                <a:sym typeface="Inter Medium"/>
              </a:defRPr>
            </a:lvl3pPr>
            <a:lvl4pPr lvl="3" algn="ctr">
              <a:spcBef>
                <a:spcPts val="0"/>
              </a:spcBef>
              <a:spcAft>
                <a:spcPts val="0"/>
              </a:spcAft>
              <a:buClr>
                <a:srgbClr val="FFFFFF"/>
              </a:buClr>
              <a:buSzPts val="4400"/>
              <a:buFont typeface="Inter Medium"/>
              <a:buNone/>
              <a:defRPr sz="4400">
                <a:solidFill>
                  <a:srgbClr val="FFFFFF"/>
                </a:solidFill>
                <a:latin typeface="Inter Medium"/>
                <a:ea typeface="Inter Medium"/>
                <a:cs typeface="Inter Medium"/>
                <a:sym typeface="Inter Medium"/>
              </a:defRPr>
            </a:lvl4pPr>
            <a:lvl5pPr lvl="4" algn="ctr">
              <a:spcBef>
                <a:spcPts val="0"/>
              </a:spcBef>
              <a:spcAft>
                <a:spcPts val="0"/>
              </a:spcAft>
              <a:buClr>
                <a:srgbClr val="FFFFFF"/>
              </a:buClr>
              <a:buSzPts val="4400"/>
              <a:buFont typeface="Inter Medium"/>
              <a:buNone/>
              <a:defRPr sz="4400">
                <a:solidFill>
                  <a:srgbClr val="FFFFFF"/>
                </a:solidFill>
                <a:latin typeface="Inter Medium"/>
                <a:ea typeface="Inter Medium"/>
                <a:cs typeface="Inter Medium"/>
                <a:sym typeface="Inter Medium"/>
              </a:defRPr>
            </a:lvl5pPr>
            <a:lvl6pPr lvl="5" algn="ctr">
              <a:spcBef>
                <a:spcPts val="0"/>
              </a:spcBef>
              <a:spcAft>
                <a:spcPts val="0"/>
              </a:spcAft>
              <a:buClr>
                <a:srgbClr val="FFFFFF"/>
              </a:buClr>
              <a:buSzPts val="4400"/>
              <a:buFont typeface="Inter Medium"/>
              <a:buNone/>
              <a:defRPr sz="4400">
                <a:solidFill>
                  <a:srgbClr val="FFFFFF"/>
                </a:solidFill>
                <a:latin typeface="Inter Medium"/>
                <a:ea typeface="Inter Medium"/>
                <a:cs typeface="Inter Medium"/>
                <a:sym typeface="Inter Medium"/>
              </a:defRPr>
            </a:lvl6pPr>
            <a:lvl7pPr lvl="6" algn="ctr">
              <a:spcBef>
                <a:spcPts val="0"/>
              </a:spcBef>
              <a:spcAft>
                <a:spcPts val="0"/>
              </a:spcAft>
              <a:buClr>
                <a:srgbClr val="FFFFFF"/>
              </a:buClr>
              <a:buSzPts val="4400"/>
              <a:buFont typeface="Inter Medium"/>
              <a:buNone/>
              <a:defRPr sz="4400">
                <a:solidFill>
                  <a:srgbClr val="FFFFFF"/>
                </a:solidFill>
                <a:latin typeface="Inter Medium"/>
                <a:ea typeface="Inter Medium"/>
                <a:cs typeface="Inter Medium"/>
                <a:sym typeface="Inter Medium"/>
              </a:defRPr>
            </a:lvl7pPr>
            <a:lvl8pPr lvl="7" algn="ctr">
              <a:spcBef>
                <a:spcPts val="0"/>
              </a:spcBef>
              <a:spcAft>
                <a:spcPts val="0"/>
              </a:spcAft>
              <a:buClr>
                <a:srgbClr val="FFFFFF"/>
              </a:buClr>
              <a:buSzPts val="4400"/>
              <a:buFont typeface="Inter Medium"/>
              <a:buNone/>
              <a:defRPr sz="4400">
                <a:solidFill>
                  <a:srgbClr val="FFFFFF"/>
                </a:solidFill>
                <a:latin typeface="Inter Medium"/>
                <a:ea typeface="Inter Medium"/>
                <a:cs typeface="Inter Medium"/>
                <a:sym typeface="Inter Medium"/>
              </a:defRPr>
            </a:lvl8pPr>
            <a:lvl9pPr lvl="8" algn="ctr">
              <a:spcBef>
                <a:spcPts val="0"/>
              </a:spcBef>
              <a:spcAft>
                <a:spcPts val="0"/>
              </a:spcAft>
              <a:buClr>
                <a:srgbClr val="FFFFFF"/>
              </a:buClr>
              <a:buSzPts val="4400"/>
              <a:buFont typeface="Inter Medium"/>
              <a:buNone/>
              <a:defRPr sz="4400">
                <a:solidFill>
                  <a:srgbClr val="FFFFFF"/>
                </a:solidFill>
                <a:latin typeface="Inter Medium"/>
                <a:ea typeface="Inter Medium"/>
                <a:cs typeface="Inter Medium"/>
                <a:sym typeface="Inter Medium"/>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WEBINAR USE ONLY – Background 2">
  <p:cSld name="TITLE_1_1_1_1">
    <p:bg>
      <p:bgPr>
        <a:blipFill>
          <a:blip r:embed="rId2">
            <a:alphaModFix/>
          </a:blip>
          <a:stretch>
            <a:fillRect/>
          </a:stretch>
        </a:blipFill>
        <a:effectLst/>
      </p:bgPr>
    </p:bg>
    <p:spTree>
      <p:nvGrpSpPr>
        <p:cNvPr id="1" name="Shape 411"/>
        <p:cNvGrpSpPr/>
        <p:nvPr/>
      </p:nvGrpSpPr>
      <p:grpSpPr>
        <a:xfrm>
          <a:off x="0" y="0"/>
          <a:ext cx="0" cy="0"/>
          <a:chOff x="0" y="0"/>
          <a:chExt cx="0" cy="0"/>
        </a:xfrm>
      </p:grpSpPr>
      <p:sp>
        <p:nvSpPr>
          <p:cNvPr id="412" name="Google Shape;412;g3621649810e_0_1489"/>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413" name="Google Shape;413;g3621649810e_0_1489"/>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414" name="Google Shape;414;g3621649810e_0_1489"/>
          <p:cNvSpPr txBox="1"/>
          <p:nvPr/>
        </p:nvSpPr>
        <p:spPr>
          <a:xfrm>
            <a:off x="5493175" y="9897825"/>
            <a:ext cx="7137600" cy="215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US" sz="1400" i="1">
                <a:solidFill>
                  <a:srgbClr val="283A4C"/>
                </a:solidFill>
                <a:latin typeface="Inter"/>
                <a:ea typeface="Inter"/>
                <a:cs typeface="Inter"/>
                <a:sym typeface="Inter"/>
              </a:rPr>
              <a:t>Dremio Webinars</a:t>
            </a:r>
            <a:endParaRPr sz="1400" i="1">
              <a:solidFill>
                <a:srgbClr val="283A4C"/>
              </a:solidFill>
              <a:latin typeface="DM Sans"/>
              <a:ea typeface="DM Sans"/>
              <a:cs typeface="DM Sans"/>
              <a:sym typeface="DM Sans"/>
            </a:endParaRPr>
          </a:p>
        </p:txBody>
      </p:sp>
      <p:sp>
        <p:nvSpPr>
          <p:cNvPr id="415" name="Google Shape;415;g3621649810e_0_1489"/>
          <p:cNvSpPr/>
          <p:nvPr/>
        </p:nvSpPr>
        <p:spPr>
          <a:xfrm>
            <a:off x="702300" y="513600"/>
            <a:ext cx="16883400" cy="9177000"/>
          </a:xfrm>
          <a:prstGeom prst="roundRect">
            <a:avLst>
              <a:gd name="adj" fmla="val 2583"/>
            </a:avLst>
          </a:prstGeom>
          <a:solidFill>
            <a:srgbClr val="FFFFFF"/>
          </a:solidFill>
          <a:ln>
            <a:noFill/>
          </a:ln>
          <a:effectLst>
            <a:outerShdw blurRad="57150" dist="19050" dir="5460000" algn="bl" rotWithShape="0">
              <a:srgbClr val="000000">
                <a:alpha val="12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4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4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4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WEBINAR USE ONLY – Background White Overlay">
  <p:cSld name="CUSTOM_6_1">
    <p:bg>
      <p:bgPr>
        <a:blipFill>
          <a:blip r:embed="rId2">
            <a:alphaModFix/>
          </a:blip>
          <a:stretch>
            <a:fillRect/>
          </a:stretch>
        </a:blipFill>
        <a:effectLst/>
      </p:bgPr>
    </p:bg>
    <p:spTree>
      <p:nvGrpSpPr>
        <p:cNvPr id="1" name="Shape 416"/>
        <p:cNvGrpSpPr/>
        <p:nvPr/>
      </p:nvGrpSpPr>
      <p:grpSpPr>
        <a:xfrm>
          <a:off x="0" y="0"/>
          <a:ext cx="0" cy="0"/>
          <a:chOff x="0" y="0"/>
          <a:chExt cx="0" cy="0"/>
        </a:xfrm>
      </p:grpSpPr>
      <p:sp>
        <p:nvSpPr>
          <p:cNvPr id="417" name="Google Shape;417;g3621649810e_0_1494"/>
          <p:cNvSpPr/>
          <p:nvPr/>
        </p:nvSpPr>
        <p:spPr>
          <a:xfrm>
            <a:off x="0" y="0"/>
            <a:ext cx="18288000" cy="10287000"/>
          </a:xfrm>
          <a:prstGeom prst="rect">
            <a:avLst/>
          </a:prstGeom>
          <a:solidFill>
            <a:srgbClr val="FFFFFF">
              <a:alpha val="3274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18" name="Google Shape;418;g3621649810e_0_1494"/>
          <p:cNvSpPr/>
          <p:nvPr/>
        </p:nvSpPr>
        <p:spPr>
          <a:xfrm>
            <a:off x="0" y="0"/>
            <a:ext cx="18288000" cy="10287000"/>
          </a:xfrm>
          <a:prstGeom prst="rect">
            <a:avLst/>
          </a:prstGeom>
          <a:solidFill>
            <a:srgbClr val="FFFFFF">
              <a:alpha val="3274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19" name="Google Shape;419;g3621649810e_0_1494"/>
          <p:cNvSpPr/>
          <p:nvPr/>
        </p:nvSpPr>
        <p:spPr>
          <a:xfrm>
            <a:off x="0" y="0"/>
            <a:ext cx="18288000" cy="10287000"/>
          </a:xfrm>
          <a:prstGeom prst="rect">
            <a:avLst/>
          </a:prstGeom>
          <a:solidFill>
            <a:srgbClr val="FFFFFF">
              <a:alpha val="3274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0" name="Google Shape;420;g3621649810e_0_1494"/>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421" name="Google Shape;421;g3621649810e_0_1494"/>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422" name="Google Shape;422;g3621649810e_0_1494"/>
          <p:cNvSpPr txBox="1"/>
          <p:nvPr/>
        </p:nvSpPr>
        <p:spPr>
          <a:xfrm>
            <a:off x="5493175" y="9897825"/>
            <a:ext cx="7137600" cy="215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US" sz="1400" i="1">
                <a:solidFill>
                  <a:schemeClr val="accent2"/>
                </a:solidFill>
                <a:latin typeface="Inter"/>
                <a:ea typeface="Inter"/>
                <a:cs typeface="Inter"/>
                <a:sym typeface="Inter"/>
              </a:rPr>
              <a:t>Dremio Webinar: How to Enable No-Copy Data Marts with a Unified Semantic Layer</a:t>
            </a:r>
            <a:endParaRPr sz="1400" i="1">
              <a:solidFill>
                <a:srgbClr val="283A4C"/>
              </a:solidFill>
              <a:latin typeface="Inter"/>
              <a:ea typeface="Inter"/>
              <a:cs typeface="Inter"/>
              <a:sym typeface="Inter"/>
            </a:endParaRPr>
          </a:p>
        </p:txBody>
      </p:sp>
      <p:sp>
        <p:nvSpPr>
          <p:cNvPr id="423" name="Google Shape;423;g3621649810e_0_1494"/>
          <p:cNvSpPr txBox="1">
            <a:spLocks noGrp="1"/>
          </p:cNvSpPr>
          <p:nvPr>
            <p:ph type="title"/>
          </p:nvPr>
        </p:nvSpPr>
        <p:spPr>
          <a:xfrm>
            <a:off x="623400" y="698350"/>
            <a:ext cx="17041200" cy="6630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2pPr>
            <a:lvl3pPr lvl="2">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3pPr>
            <a:lvl4pPr lvl="3">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4pPr>
            <a:lvl5pPr lvl="4">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5pPr>
            <a:lvl6pPr lvl="5">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6pPr>
            <a:lvl7pPr lvl="6">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7pPr>
            <a:lvl8pPr lvl="7">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8pPr>
            <a:lvl9pPr lvl="8">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9pPr>
          </a:lstStyle>
          <a:p>
            <a:endParaRPr/>
          </a:p>
        </p:txBody>
      </p:sp>
      <p:sp>
        <p:nvSpPr>
          <p:cNvPr id="424" name="Google Shape;424;g3621649810e_0_149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19100">
              <a:lnSpc>
                <a:spcPct val="150000"/>
              </a:lnSpc>
              <a:spcBef>
                <a:spcPts val="0"/>
              </a:spcBef>
              <a:spcAft>
                <a:spcPts val="0"/>
              </a:spcAft>
              <a:buClr>
                <a:schemeClr val="dk2"/>
              </a:buClr>
              <a:buSzPts val="3000"/>
              <a:buFont typeface="Inter"/>
              <a:buChar char="●"/>
              <a:defRPr sz="3000">
                <a:solidFill>
                  <a:schemeClr val="dk2"/>
                </a:solidFill>
                <a:latin typeface="Inter"/>
                <a:ea typeface="Inter"/>
                <a:cs typeface="Inter"/>
                <a:sym typeface="Inter"/>
              </a:defRPr>
            </a:lvl1pPr>
            <a:lvl2pPr marL="914400" lvl="1"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2pPr>
            <a:lvl3pPr marL="1371600" lvl="2"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3pPr>
            <a:lvl4pPr marL="1828800" lvl="3"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4pPr>
            <a:lvl5pPr marL="2286000" lvl="4"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5pPr>
            <a:lvl6pPr marL="2743200" lvl="5"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6pPr>
            <a:lvl7pPr marL="3200400" lvl="6"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7pPr>
            <a:lvl8pPr marL="3657600" lvl="7"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8pPr>
            <a:lvl9pPr marL="4114800" lvl="8"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genda">
  <p:cSld name="SECTION_HEADER_2">
    <p:spTree>
      <p:nvGrpSpPr>
        <p:cNvPr id="1" name="Shape 425"/>
        <p:cNvGrpSpPr/>
        <p:nvPr/>
      </p:nvGrpSpPr>
      <p:grpSpPr>
        <a:xfrm>
          <a:off x="0" y="0"/>
          <a:ext cx="0" cy="0"/>
          <a:chOff x="0" y="0"/>
          <a:chExt cx="0" cy="0"/>
        </a:xfrm>
      </p:grpSpPr>
      <p:pic>
        <p:nvPicPr>
          <p:cNvPr id="426" name="Google Shape;426;g3621649810e_0_1503"/>
          <p:cNvPicPr preferRelativeResize="0"/>
          <p:nvPr/>
        </p:nvPicPr>
        <p:blipFill rotWithShape="1">
          <a:blip r:embed="rId2">
            <a:alphaModFix amt="19000"/>
          </a:blip>
          <a:srcRect t="-13547" r="14929" b="75460"/>
          <a:stretch/>
        </p:blipFill>
        <p:spPr>
          <a:xfrm flipH="1">
            <a:off x="2" y="5598150"/>
            <a:ext cx="12543104" cy="4688849"/>
          </a:xfrm>
          <a:prstGeom prst="rect">
            <a:avLst/>
          </a:prstGeom>
          <a:noFill/>
          <a:ln>
            <a:noFill/>
          </a:ln>
        </p:spPr>
      </p:pic>
      <p:pic>
        <p:nvPicPr>
          <p:cNvPr id="427" name="Google Shape;427;g3621649810e_0_1503"/>
          <p:cNvPicPr preferRelativeResize="0"/>
          <p:nvPr/>
        </p:nvPicPr>
        <p:blipFill rotWithShape="1">
          <a:blip r:embed="rId3">
            <a:alphaModFix amt="50000"/>
          </a:blip>
          <a:srcRect l="-7064" r="40419" b="61585"/>
          <a:stretch/>
        </p:blipFill>
        <p:spPr>
          <a:xfrm rot="10800000" flipH="1">
            <a:off x="6819900" y="-3"/>
            <a:ext cx="11468099" cy="5519253"/>
          </a:xfrm>
          <a:prstGeom prst="rect">
            <a:avLst/>
          </a:prstGeom>
          <a:noFill/>
          <a:ln>
            <a:noFill/>
          </a:ln>
        </p:spPr>
      </p:pic>
      <p:sp>
        <p:nvSpPr>
          <p:cNvPr id="428" name="Google Shape;428;g3621649810e_0_1503"/>
          <p:cNvSpPr txBox="1">
            <a:spLocks noGrp="1"/>
          </p:cNvSpPr>
          <p:nvPr>
            <p:ph type="ctrTitle"/>
          </p:nvPr>
        </p:nvSpPr>
        <p:spPr>
          <a:xfrm>
            <a:off x="800400" y="678350"/>
            <a:ext cx="79056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2pPr>
            <a:lvl3pPr lvl="2"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3pPr>
            <a:lvl4pPr lvl="3"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4pPr>
            <a:lvl5pPr lvl="4"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5pPr>
            <a:lvl6pPr lvl="5"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6pPr>
            <a:lvl7pPr lvl="6"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7pPr>
            <a:lvl8pPr lvl="7"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8pPr>
            <a:lvl9pPr lvl="8" algn="l">
              <a:lnSpc>
                <a:spcPct val="100000"/>
              </a:lnSpc>
              <a:spcBef>
                <a:spcPts val="0"/>
              </a:spcBef>
              <a:spcAft>
                <a:spcPts val="0"/>
              </a:spcAft>
              <a:buClr>
                <a:srgbClr val="10267C"/>
              </a:buClr>
              <a:buSzPts val="10400"/>
              <a:buFont typeface="Inter"/>
              <a:buNone/>
              <a:defRPr sz="10400" b="1">
                <a:solidFill>
                  <a:srgbClr val="10267C"/>
                </a:solidFill>
                <a:latin typeface="Inter"/>
                <a:ea typeface="Inter"/>
                <a:cs typeface="Inter"/>
                <a:sym typeface="Inter"/>
              </a:defRPr>
            </a:lvl9pPr>
          </a:lstStyle>
          <a:p>
            <a:endParaRPr/>
          </a:p>
        </p:txBody>
      </p:sp>
      <p:sp>
        <p:nvSpPr>
          <p:cNvPr id="429" name="Google Shape;429;g3621649810e_0_1503"/>
          <p:cNvSpPr txBox="1">
            <a:spLocks noGrp="1"/>
          </p:cNvSpPr>
          <p:nvPr>
            <p:ph type="subTitle" idx="1"/>
          </p:nvPr>
        </p:nvSpPr>
        <p:spPr>
          <a:xfrm>
            <a:off x="800400" y="1507550"/>
            <a:ext cx="7522200" cy="549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320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430" name="Google Shape;430;g3621649810e_0_1503"/>
          <p:cNvSpPr txBox="1">
            <a:spLocks noGrp="1"/>
          </p:cNvSpPr>
          <p:nvPr>
            <p:ph type="body" idx="2"/>
          </p:nvPr>
        </p:nvSpPr>
        <p:spPr>
          <a:xfrm>
            <a:off x="800400" y="2411900"/>
            <a:ext cx="16668600" cy="6995400"/>
          </a:xfrm>
          <a:prstGeom prst="rect">
            <a:avLst/>
          </a:prstGeom>
          <a:noFill/>
          <a:ln>
            <a:noFill/>
          </a:ln>
        </p:spPr>
        <p:txBody>
          <a:bodyPr spcFirstLastPara="1" wrap="square" lIns="0" tIns="0" rIns="0" bIns="0" anchor="t" anchorCtr="0">
            <a:spAutoFit/>
          </a:bodyPr>
          <a:lstStyle>
            <a:lvl1pPr marL="457200" lvl="0" indent="-406400" algn="l">
              <a:lnSpc>
                <a:spcPct val="115000"/>
              </a:lnSpc>
              <a:spcBef>
                <a:spcPts val="0"/>
              </a:spcBef>
              <a:spcAft>
                <a:spcPts val="0"/>
              </a:spcAft>
              <a:buClr>
                <a:schemeClr val="accent6"/>
              </a:buClr>
              <a:buSzPts val="2800"/>
              <a:buFont typeface="Inter"/>
              <a:buChar char="●"/>
              <a:defRPr>
                <a:solidFill>
                  <a:schemeClr val="lt1"/>
                </a:solidFill>
                <a:latin typeface="Inter"/>
                <a:ea typeface="Inter"/>
                <a:cs typeface="Inter"/>
                <a:sym typeface="Inter"/>
              </a:defRPr>
            </a:lvl1pPr>
            <a:lvl2pPr marL="914400" lvl="1"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2pPr>
            <a:lvl3pPr marL="1371600" lvl="2"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3pPr>
            <a:lvl4pPr marL="1828800" lvl="3"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4pPr>
            <a:lvl5pPr marL="2286000" lvl="4"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5pPr>
            <a:lvl6pPr marL="2743200" lvl="5"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6pPr>
            <a:lvl7pPr marL="3200400" lvl="6"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7pPr>
            <a:lvl8pPr marL="3657600" lvl="7" indent="-381000" algn="l">
              <a:lnSpc>
                <a:spcPct val="115000"/>
              </a:lnSpc>
              <a:spcBef>
                <a:spcPts val="3200"/>
              </a:spcBef>
              <a:spcAft>
                <a:spcPts val="0"/>
              </a:spcAft>
              <a:buClr>
                <a:schemeClr val="accent6"/>
              </a:buClr>
              <a:buSzPts val="2400"/>
              <a:buFont typeface="Inter"/>
              <a:buChar char="○"/>
              <a:defRPr>
                <a:solidFill>
                  <a:schemeClr val="lt1"/>
                </a:solidFill>
                <a:latin typeface="Inter"/>
                <a:ea typeface="Inter"/>
                <a:cs typeface="Inter"/>
                <a:sym typeface="Inter"/>
              </a:defRPr>
            </a:lvl8pPr>
            <a:lvl9pPr marL="4114800" lvl="8" indent="-381000" algn="l">
              <a:lnSpc>
                <a:spcPct val="115000"/>
              </a:lnSpc>
              <a:spcBef>
                <a:spcPts val="3200"/>
              </a:spcBef>
              <a:spcAft>
                <a:spcPts val="3200"/>
              </a:spcAft>
              <a:buClr>
                <a:schemeClr val="accent6"/>
              </a:buClr>
              <a:buSzPts val="2400"/>
              <a:buFont typeface="Inter"/>
              <a:buChar char="■"/>
              <a:defRPr>
                <a:solidFill>
                  <a:schemeClr val="lt1"/>
                </a:solidFill>
                <a:latin typeface="Inter"/>
                <a:ea typeface="Inter"/>
                <a:cs typeface="Inter"/>
                <a:sym typeface="Inter"/>
              </a:defRPr>
            </a:lvl9pPr>
          </a:lstStyle>
          <a:p>
            <a:endParaRPr/>
          </a:p>
        </p:txBody>
      </p:sp>
      <p:sp>
        <p:nvSpPr>
          <p:cNvPr id="431" name="Google Shape;431;g3621649810e_0_1503"/>
          <p:cNvSpPr txBox="1">
            <a:spLocks noGrp="1"/>
          </p:cNvSpPr>
          <p:nvPr>
            <p:ph type="sldNum" idx="12"/>
          </p:nvPr>
        </p:nvSpPr>
        <p:spPr>
          <a:xfrm>
            <a:off x="14815598" y="9835984"/>
            <a:ext cx="3066600" cy="215400"/>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4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r>
              <a:rPr lang="en-US"/>
              <a:t>Subsurface LIVE 2023 / </a:t>
            </a: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32"/>
        <p:cNvGrpSpPr/>
        <p:nvPr/>
      </p:nvGrpSpPr>
      <p:grpSpPr>
        <a:xfrm>
          <a:off x="0" y="0"/>
          <a:ext cx="0" cy="0"/>
          <a:chOff x="0" y="0"/>
          <a:chExt cx="0" cy="0"/>
        </a:xfrm>
      </p:grpSpPr>
      <p:sp>
        <p:nvSpPr>
          <p:cNvPr id="433" name="Google Shape;433;g3621649810e_0_1510"/>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a:endParaRPr/>
          </a:p>
        </p:txBody>
      </p:sp>
      <p:sp>
        <p:nvSpPr>
          <p:cNvPr id="434" name="Google Shape;434;g3621649810e_0_1510"/>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35" name="Google Shape;435;g3621649810e_0_15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EBINAR USE ONLY – Background 3 1">
  <p:cSld name="CUSTOM_6_3">
    <p:bg>
      <p:bgPr>
        <a:blipFill>
          <a:blip r:embed="rId2">
            <a:alphaModFix/>
          </a:blip>
          <a:stretch>
            <a:fillRect/>
          </a:stretch>
        </a:blipFill>
        <a:effectLst/>
      </p:bgPr>
    </p:bg>
    <p:spTree>
      <p:nvGrpSpPr>
        <p:cNvPr id="1" name="Shape 436"/>
        <p:cNvGrpSpPr/>
        <p:nvPr/>
      </p:nvGrpSpPr>
      <p:grpSpPr>
        <a:xfrm>
          <a:off x="0" y="0"/>
          <a:ext cx="0" cy="0"/>
          <a:chOff x="0" y="0"/>
          <a:chExt cx="0" cy="0"/>
        </a:xfrm>
      </p:grpSpPr>
      <p:sp>
        <p:nvSpPr>
          <p:cNvPr id="437" name="Google Shape;437;g3621649810e_0_1514"/>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438" name="Google Shape;438;g3621649810e_0_1514"/>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439" name="Google Shape;439;g3621649810e_0_1514"/>
          <p:cNvSpPr txBox="1"/>
          <p:nvPr/>
        </p:nvSpPr>
        <p:spPr>
          <a:xfrm>
            <a:off x="5493175" y="9897825"/>
            <a:ext cx="7137600" cy="215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US" sz="1400" i="1">
                <a:solidFill>
                  <a:srgbClr val="283A4C"/>
                </a:solidFill>
                <a:latin typeface="Inter"/>
                <a:ea typeface="Inter"/>
                <a:cs typeface="Inter"/>
                <a:sym typeface="Inter"/>
              </a:rPr>
              <a:t>Dremio Webinars</a:t>
            </a:r>
            <a:endParaRPr sz="1400" i="1">
              <a:solidFill>
                <a:srgbClr val="283A4C"/>
              </a:solidFill>
              <a:latin typeface="DM Sans"/>
              <a:ea typeface="DM Sans"/>
              <a:cs typeface="DM Sans"/>
              <a:sym typeface="DM Sans"/>
            </a:endParaRPr>
          </a:p>
        </p:txBody>
      </p:sp>
      <p:sp>
        <p:nvSpPr>
          <p:cNvPr id="440" name="Google Shape;440;g3621649810e_0_1514"/>
          <p:cNvSpPr txBox="1">
            <a:spLocks noGrp="1"/>
          </p:cNvSpPr>
          <p:nvPr>
            <p:ph type="title"/>
          </p:nvPr>
        </p:nvSpPr>
        <p:spPr>
          <a:xfrm>
            <a:off x="623400" y="698350"/>
            <a:ext cx="17041200" cy="6630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2pPr>
            <a:lvl3pPr lvl="2">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3pPr>
            <a:lvl4pPr lvl="3">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4pPr>
            <a:lvl5pPr lvl="4">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5pPr>
            <a:lvl6pPr lvl="5">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6pPr>
            <a:lvl7pPr lvl="6">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7pPr>
            <a:lvl8pPr lvl="7">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8pPr>
            <a:lvl9pPr lvl="8">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9pPr>
          </a:lstStyle>
          <a:p>
            <a:endParaRPr/>
          </a:p>
        </p:txBody>
      </p:sp>
      <p:sp>
        <p:nvSpPr>
          <p:cNvPr id="441" name="Google Shape;441;g3621649810e_0_151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19100">
              <a:lnSpc>
                <a:spcPct val="150000"/>
              </a:lnSpc>
              <a:spcBef>
                <a:spcPts val="0"/>
              </a:spcBef>
              <a:spcAft>
                <a:spcPts val="0"/>
              </a:spcAft>
              <a:buClr>
                <a:schemeClr val="dk2"/>
              </a:buClr>
              <a:buSzPts val="3000"/>
              <a:buFont typeface="Inter"/>
              <a:buChar char="●"/>
              <a:defRPr sz="3000">
                <a:solidFill>
                  <a:schemeClr val="dk2"/>
                </a:solidFill>
                <a:latin typeface="Inter"/>
                <a:ea typeface="Inter"/>
                <a:cs typeface="Inter"/>
                <a:sym typeface="Inter"/>
              </a:defRPr>
            </a:lvl1pPr>
            <a:lvl2pPr marL="914400" lvl="1"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2pPr>
            <a:lvl3pPr marL="1371600" lvl="2"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3pPr>
            <a:lvl4pPr marL="1828800" lvl="3"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4pPr>
            <a:lvl5pPr marL="2286000" lvl="4"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5pPr>
            <a:lvl6pPr marL="2743200" lvl="5"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6pPr>
            <a:lvl7pPr marL="3200400" lvl="6"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7pPr>
            <a:lvl8pPr marL="3657600" lvl="7"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8pPr>
            <a:lvl9pPr marL="4114800" lvl="8"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WEBINAR USE ONLY – Background 3 2">
  <p:cSld name="CUSTOM_6_4">
    <p:bg>
      <p:bgPr>
        <a:blipFill>
          <a:blip r:embed="rId2">
            <a:alphaModFix/>
          </a:blip>
          <a:stretch>
            <a:fillRect/>
          </a:stretch>
        </a:blipFill>
        <a:effectLst/>
      </p:bgPr>
    </p:bg>
    <p:spTree>
      <p:nvGrpSpPr>
        <p:cNvPr id="1" name="Shape 442"/>
        <p:cNvGrpSpPr/>
        <p:nvPr/>
      </p:nvGrpSpPr>
      <p:grpSpPr>
        <a:xfrm>
          <a:off x="0" y="0"/>
          <a:ext cx="0" cy="0"/>
          <a:chOff x="0" y="0"/>
          <a:chExt cx="0" cy="0"/>
        </a:xfrm>
      </p:grpSpPr>
      <p:sp>
        <p:nvSpPr>
          <p:cNvPr id="443" name="Google Shape;443;g3621649810e_0_1520"/>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444" name="Google Shape;444;g3621649810e_0_1520"/>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445" name="Google Shape;445;g3621649810e_0_1520"/>
          <p:cNvSpPr txBox="1"/>
          <p:nvPr/>
        </p:nvSpPr>
        <p:spPr>
          <a:xfrm>
            <a:off x="5493175" y="9897825"/>
            <a:ext cx="7137600" cy="215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US" sz="1400" i="1">
                <a:solidFill>
                  <a:srgbClr val="283A4C"/>
                </a:solidFill>
                <a:latin typeface="Inter"/>
                <a:ea typeface="Inter"/>
                <a:cs typeface="Inter"/>
                <a:sym typeface="Inter"/>
              </a:rPr>
              <a:t>Dremio Webinars</a:t>
            </a:r>
            <a:endParaRPr sz="1400" i="1">
              <a:solidFill>
                <a:srgbClr val="283A4C"/>
              </a:solidFill>
              <a:latin typeface="DM Sans"/>
              <a:ea typeface="DM Sans"/>
              <a:cs typeface="DM Sans"/>
              <a:sym typeface="DM Sans"/>
            </a:endParaRPr>
          </a:p>
        </p:txBody>
      </p:sp>
      <p:sp>
        <p:nvSpPr>
          <p:cNvPr id="446" name="Google Shape;446;g3621649810e_0_1520"/>
          <p:cNvSpPr txBox="1">
            <a:spLocks noGrp="1"/>
          </p:cNvSpPr>
          <p:nvPr>
            <p:ph type="title"/>
          </p:nvPr>
        </p:nvSpPr>
        <p:spPr>
          <a:xfrm>
            <a:off x="623400" y="698350"/>
            <a:ext cx="17041200" cy="663000"/>
          </a:xfrm>
          <a:prstGeom prst="rect">
            <a:avLst/>
          </a:prstGeom>
        </p:spPr>
        <p:txBody>
          <a:bodyPr spcFirstLastPara="1" wrap="square" lIns="0" tIns="0" rIns="0" bIns="0" anchor="t"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2pPr>
            <a:lvl3pPr lvl="2">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3pPr>
            <a:lvl4pPr lvl="3">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4pPr>
            <a:lvl5pPr lvl="4">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5pPr>
            <a:lvl6pPr lvl="5">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6pPr>
            <a:lvl7pPr lvl="6">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7pPr>
            <a:lvl8pPr lvl="7">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8pPr>
            <a:lvl9pPr lvl="8">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9pPr>
          </a:lstStyle>
          <a:p>
            <a:endParaRPr/>
          </a:p>
        </p:txBody>
      </p:sp>
      <p:sp>
        <p:nvSpPr>
          <p:cNvPr id="447" name="Google Shape;447;g3621649810e_0_1520"/>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19100">
              <a:lnSpc>
                <a:spcPct val="150000"/>
              </a:lnSpc>
              <a:spcBef>
                <a:spcPts val="0"/>
              </a:spcBef>
              <a:spcAft>
                <a:spcPts val="0"/>
              </a:spcAft>
              <a:buClr>
                <a:schemeClr val="dk2"/>
              </a:buClr>
              <a:buSzPts val="3000"/>
              <a:buFont typeface="Inter"/>
              <a:buChar char="●"/>
              <a:defRPr sz="3000">
                <a:solidFill>
                  <a:schemeClr val="dk2"/>
                </a:solidFill>
                <a:latin typeface="Inter"/>
                <a:ea typeface="Inter"/>
                <a:cs typeface="Inter"/>
                <a:sym typeface="Inter"/>
              </a:defRPr>
            </a:lvl1pPr>
            <a:lvl2pPr marL="914400" lvl="1"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2pPr>
            <a:lvl3pPr marL="1371600" lvl="2"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3pPr>
            <a:lvl4pPr marL="1828800" lvl="3"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4pPr>
            <a:lvl5pPr marL="2286000" lvl="4"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5pPr>
            <a:lvl6pPr marL="2743200" lvl="5"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6pPr>
            <a:lvl7pPr marL="3200400" lvl="6"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7pPr>
            <a:lvl8pPr marL="3657600" lvl="7"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8pPr>
            <a:lvl9pPr marL="4114800" lvl="8" indent="-368300">
              <a:lnSpc>
                <a:spcPct val="150000"/>
              </a:lnSpc>
              <a:spcBef>
                <a:spcPts val="0"/>
              </a:spcBef>
              <a:spcAft>
                <a:spcPts val="0"/>
              </a:spcAft>
              <a:buClr>
                <a:schemeClr val="dk2"/>
              </a:buClr>
              <a:buSzPts val="2200"/>
              <a:buFont typeface="Inter"/>
              <a:buChar char="■"/>
              <a:defRPr sz="22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 No gradient 2">
  <p:cSld name="CUSTOM_2_2_3">
    <p:spTree>
      <p:nvGrpSpPr>
        <p:cNvPr id="1" name="Shape 448"/>
        <p:cNvGrpSpPr/>
        <p:nvPr/>
      </p:nvGrpSpPr>
      <p:grpSpPr>
        <a:xfrm>
          <a:off x="0" y="0"/>
          <a:ext cx="0" cy="0"/>
          <a:chOff x="0" y="0"/>
          <a:chExt cx="0" cy="0"/>
        </a:xfrm>
      </p:grpSpPr>
      <p:sp>
        <p:nvSpPr>
          <p:cNvPr id="449" name="Google Shape;449;g3621649810e_0_1526"/>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450" name="Google Shape;450;g3621649810e_0_1526"/>
          <p:cNvPicPr preferRelativeResize="0"/>
          <p:nvPr/>
        </p:nvPicPr>
        <p:blipFill rotWithShape="1">
          <a:blip r:embed="rId2">
            <a:alphaModFix/>
          </a:blip>
          <a:srcRect t="99" b="99"/>
          <a:stretch/>
        </p:blipFill>
        <p:spPr>
          <a:xfrm>
            <a:off x="16907851" y="9888940"/>
            <a:ext cx="1009449" cy="240050"/>
          </a:xfrm>
          <a:prstGeom prst="rect">
            <a:avLst/>
          </a:prstGeom>
          <a:noFill/>
          <a:ln>
            <a:noFill/>
          </a:ln>
        </p:spPr>
      </p:pic>
      <p:sp>
        <p:nvSpPr>
          <p:cNvPr id="451" name="Google Shape;451;g3621649810e_0_1526"/>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ody Copy – No Header">
  <p:cSld name="SECTION_HEADER_1_1_1_1_1">
    <p:bg>
      <p:bgPr>
        <a:blipFill>
          <a:blip r:embed="rId2">
            <a:alphaModFix/>
          </a:blip>
          <a:stretch>
            <a:fillRect/>
          </a:stretch>
        </a:blipFill>
        <a:effectLst/>
      </p:bgPr>
    </p:bg>
    <p:spTree>
      <p:nvGrpSpPr>
        <p:cNvPr id="1" name="Shape 452"/>
        <p:cNvGrpSpPr/>
        <p:nvPr/>
      </p:nvGrpSpPr>
      <p:grpSpPr>
        <a:xfrm>
          <a:off x="0" y="0"/>
          <a:ext cx="0" cy="0"/>
          <a:chOff x="0" y="0"/>
          <a:chExt cx="0" cy="0"/>
        </a:xfrm>
      </p:grpSpPr>
      <p:sp>
        <p:nvSpPr>
          <p:cNvPr id="453" name="Google Shape;453;g3621649810e_0_1530"/>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sp>
        <p:nvSpPr>
          <p:cNvPr id="454" name="Google Shape;454;g3621649810e_0_1530"/>
          <p:cNvSpPr txBox="1"/>
          <p:nvPr/>
        </p:nvSpPr>
        <p:spPr>
          <a:xfrm>
            <a:off x="6464100" y="9721310"/>
            <a:ext cx="5359800" cy="615600"/>
          </a:xfrm>
          <a:prstGeom prst="rect">
            <a:avLst/>
          </a:prstGeom>
          <a:no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1400" i="1">
                <a:solidFill>
                  <a:srgbClr val="283A4C"/>
                </a:solidFill>
                <a:latin typeface="Inter"/>
                <a:ea typeface="Inter"/>
                <a:cs typeface="Inter"/>
                <a:sym typeface="Inter"/>
              </a:rPr>
              <a:t>Confidential - Do Not Share or Distribute</a:t>
            </a:r>
            <a:endParaRPr sz="1400" i="1">
              <a:solidFill>
                <a:srgbClr val="283A4C"/>
              </a:solidFill>
              <a:latin typeface="DM Sans"/>
              <a:ea typeface="DM Sans"/>
              <a:cs typeface="DM Sans"/>
              <a:sym typeface="DM Sans"/>
            </a:endParaRPr>
          </a:p>
        </p:txBody>
      </p:sp>
      <p:pic>
        <p:nvPicPr>
          <p:cNvPr id="455" name="Google Shape;455;g3621649810e_0_1530"/>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456" name="Google Shape;456;g3621649810e_0_1530"/>
          <p:cNvSpPr txBox="1">
            <a:spLocks noGrp="1"/>
          </p:cNvSpPr>
          <p:nvPr>
            <p:ph type="body" idx="1"/>
          </p:nvPr>
        </p:nvSpPr>
        <p:spPr>
          <a:xfrm>
            <a:off x="623400" y="2633775"/>
            <a:ext cx="17041200" cy="6504000"/>
          </a:xfrm>
          <a:prstGeom prst="rect">
            <a:avLst/>
          </a:prstGeom>
        </p:spPr>
        <p:txBody>
          <a:bodyPr spcFirstLastPara="1" wrap="square" lIns="182850" tIns="182850" rIns="182850" bIns="182850" anchor="t" anchorCtr="0">
            <a:spAutoFit/>
          </a:bodyPr>
          <a:lstStyle>
            <a:lvl1pPr marL="457200" lvl="0" indent="-419100">
              <a:spcBef>
                <a:spcPts val="0"/>
              </a:spcBef>
              <a:spcAft>
                <a:spcPts val="0"/>
              </a:spcAft>
              <a:buClr>
                <a:schemeClr val="accent5"/>
              </a:buClr>
              <a:buSzPts val="3000"/>
              <a:buChar char="●"/>
              <a:defRPr sz="3000">
                <a:solidFill>
                  <a:schemeClr val="dk1"/>
                </a:solidFill>
              </a:defRPr>
            </a:lvl1pPr>
            <a:lvl2pPr marL="914400" lvl="1" indent="-368300">
              <a:spcBef>
                <a:spcPts val="0"/>
              </a:spcBef>
              <a:spcAft>
                <a:spcPts val="0"/>
              </a:spcAft>
              <a:buClr>
                <a:schemeClr val="dk1"/>
              </a:buClr>
              <a:buSzPts val="2200"/>
              <a:buChar char="○"/>
              <a:defRPr sz="2200">
                <a:solidFill>
                  <a:schemeClr val="dk1"/>
                </a:solidFill>
              </a:defRPr>
            </a:lvl2pPr>
            <a:lvl3pPr marL="1371600" lvl="2" indent="-368300">
              <a:spcBef>
                <a:spcPts val="0"/>
              </a:spcBef>
              <a:spcAft>
                <a:spcPts val="0"/>
              </a:spcAft>
              <a:buClr>
                <a:schemeClr val="dk1"/>
              </a:buClr>
              <a:buSzPts val="2200"/>
              <a:buChar char="■"/>
              <a:defRPr sz="2200">
                <a:solidFill>
                  <a:schemeClr val="dk1"/>
                </a:solidFill>
              </a:defRPr>
            </a:lvl3pPr>
            <a:lvl4pPr marL="1828800" lvl="3" indent="-368300">
              <a:spcBef>
                <a:spcPts val="0"/>
              </a:spcBef>
              <a:spcAft>
                <a:spcPts val="0"/>
              </a:spcAft>
              <a:buClr>
                <a:schemeClr val="dk1"/>
              </a:buClr>
              <a:buSzPts val="2200"/>
              <a:buChar char="●"/>
              <a:defRPr sz="2200">
                <a:solidFill>
                  <a:schemeClr val="dk1"/>
                </a:solidFill>
              </a:defRPr>
            </a:lvl4pPr>
            <a:lvl5pPr marL="2286000" lvl="4" indent="-368300">
              <a:spcBef>
                <a:spcPts val="0"/>
              </a:spcBef>
              <a:spcAft>
                <a:spcPts val="0"/>
              </a:spcAft>
              <a:buClr>
                <a:schemeClr val="dk1"/>
              </a:buClr>
              <a:buSzPts val="2200"/>
              <a:buChar char="○"/>
              <a:defRPr sz="2200">
                <a:solidFill>
                  <a:schemeClr val="dk1"/>
                </a:solidFill>
              </a:defRPr>
            </a:lvl5pPr>
            <a:lvl6pPr marL="2743200" lvl="5" indent="-368300">
              <a:spcBef>
                <a:spcPts val="0"/>
              </a:spcBef>
              <a:spcAft>
                <a:spcPts val="0"/>
              </a:spcAft>
              <a:buClr>
                <a:schemeClr val="dk1"/>
              </a:buClr>
              <a:buSzPts val="2200"/>
              <a:buChar char="■"/>
              <a:defRPr sz="2200">
                <a:solidFill>
                  <a:schemeClr val="dk1"/>
                </a:solidFill>
              </a:defRPr>
            </a:lvl6pPr>
            <a:lvl7pPr marL="3200400" lvl="6" indent="-368300">
              <a:spcBef>
                <a:spcPts val="0"/>
              </a:spcBef>
              <a:spcAft>
                <a:spcPts val="0"/>
              </a:spcAft>
              <a:buClr>
                <a:schemeClr val="dk1"/>
              </a:buClr>
              <a:buSzPts val="2200"/>
              <a:buChar char="●"/>
              <a:defRPr sz="2200">
                <a:solidFill>
                  <a:schemeClr val="dk1"/>
                </a:solidFill>
              </a:defRPr>
            </a:lvl7pPr>
            <a:lvl8pPr marL="3657600" lvl="7" indent="-368300">
              <a:spcBef>
                <a:spcPts val="0"/>
              </a:spcBef>
              <a:spcAft>
                <a:spcPts val="0"/>
              </a:spcAft>
              <a:buClr>
                <a:schemeClr val="dk1"/>
              </a:buClr>
              <a:buSzPts val="2200"/>
              <a:buChar char="○"/>
              <a:defRPr sz="2200">
                <a:solidFill>
                  <a:schemeClr val="dk1"/>
                </a:solidFill>
              </a:defRPr>
            </a:lvl8pPr>
            <a:lvl9pPr marL="4114800" lvl="8" indent="-368300">
              <a:spcBef>
                <a:spcPts val="0"/>
              </a:spcBef>
              <a:spcAft>
                <a:spcPts val="0"/>
              </a:spcAft>
              <a:buClr>
                <a:schemeClr val="dk1"/>
              </a:buClr>
              <a:buSzPts val="2200"/>
              <a:buChar char="■"/>
              <a:defRPr sz="2200">
                <a:solidFill>
                  <a:schemeClr val="dk1"/>
                </a:solidFill>
              </a:defRPr>
            </a:lvl9pPr>
          </a:lstStyle>
          <a:p>
            <a:endParaRPr/>
          </a:p>
        </p:txBody>
      </p:sp>
      <p:sp>
        <p:nvSpPr>
          <p:cNvPr id="457" name="Google Shape;457;g3621649810e_0_1530"/>
          <p:cNvSpPr txBox="1">
            <a:spLocks noGrp="1"/>
          </p:cNvSpPr>
          <p:nvPr>
            <p:ph type="title"/>
          </p:nvPr>
        </p:nvSpPr>
        <p:spPr>
          <a:xfrm>
            <a:off x="623400" y="633150"/>
            <a:ext cx="17041200" cy="1145400"/>
          </a:xfrm>
          <a:prstGeom prst="rect">
            <a:avLst/>
          </a:prstGeom>
          <a:ln>
            <a:noFill/>
          </a:ln>
        </p:spPr>
        <p:txBody>
          <a:bodyPr spcFirstLastPara="1" wrap="square" lIns="182850" tIns="182850" rIns="182850" bIns="182850" anchor="t" anchorCtr="0">
            <a:normAutofit/>
          </a:bodyPr>
          <a:lstStyle>
            <a:lvl1pPr lvl="0">
              <a:spcBef>
                <a:spcPts val="0"/>
              </a:spcBef>
              <a:spcAft>
                <a:spcPts val="0"/>
              </a:spcAft>
              <a:buClr>
                <a:srgbClr val="283A4C"/>
              </a:buClr>
              <a:buSzPts val="5000"/>
              <a:buFont typeface="Inter Medium"/>
              <a:buNone/>
              <a:defRPr>
                <a:solidFill>
                  <a:srgbClr val="283A4C"/>
                </a:solidFill>
                <a:latin typeface="Inter Medium"/>
                <a:ea typeface="Inter Medium"/>
                <a:cs typeface="Inter Medium"/>
                <a:sym typeface="Inter Medium"/>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40 1/3 Left">
  <p:cSld name="TITLE_ONLY_1">
    <p:bg>
      <p:bgPr>
        <a:solidFill>
          <a:schemeClr val="lt1"/>
        </a:solidFill>
        <a:effectLst/>
      </p:bgPr>
    </p:bg>
    <p:spTree>
      <p:nvGrpSpPr>
        <p:cNvPr id="1" name="Shape 458"/>
        <p:cNvGrpSpPr/>
        <p:nvPr/>
      </p:nvGrpSpPr>
      <p:grpSpPr>
        <a:xfrm>
          <a:off x="0" y="0"/>
          <a:ext cx="0" cy="0"/>
          <a:chOff x="0" y="0"/>
          <a:chExt cx="0" cy="0"/>
        </a:xfrm>
      </p:grpSpPr>
      <p:pic>
        <p:nvPicPr>
          <p:cNvPr id="459" name="Google Shape;459;g3621649810e_0_1536"/>
          <p:cNvPicPr preferRelativeResize="0"/>
          <p:nvPr/>
        </p:nvPicPr>
        <p:blipFill rotWithShape="1">
          <a:blip r:embed="rId2">
            <a:alphaModFix/>
          </a:blip>
          <a:srcRect r="68777"/>
          <a:stretch/>
        </p:blipFill>
        <p:spPr>
          <a:xfrm>
            <a:off x="-30600" y="-9500"/>
            <a:ext cx="5940603" cy="10321801"/>
          </a:xfrm>
          <a:prstGeom prst="rect">
            <a:avLst/>
          </a:prstGeom>
          <a:noFill/>
          <a:ln>
            <a:noFill/>
          </a:ln>
        </p:spPr>
      </p:pic>
      <p:sp>
        <p:nvSpPr>
          <p:cNvPr id="460" name="Google Shape;460;g3621649810e_0_1536"/>
          <p:cNvSpPr txBox="1">
            <a:spLocks noGrp="1"/>
          </p:cNvSpPr>
          <p:nvPr>
            <p:ph type="body" idx="1"/>
          </p:nvPr>
        </p:nvSpPr>
        <p:spPr>
          <a:xfrm>
            <a:off x="6853950" y="641350"/>
            <a:ext cx="10453200" cy="8941200"/>
          </a:xfrm>
          <a:prstGeom prst="rect">
            <a:avLst/>
          </a:prstGeom>
          <a:noFill/>
          <a:ln>
            <a:noFill/>
          </a:ln>
        </p:spPr>
        <p:txBody>
          <a:bodyPr spcFirstLastPara="1" wrap="square" lIns="182850" tIns="182850" rIns="182850" bIns="182850" anchor="ctr" anchorCtr="0">
            <a:noAutofit/>
          </a:bodyPr>
          <a:lstStyle>
            <a:lvl1pPr marL="457200" lvl="0" indent="-406400" algn="l">
              <a:lnSpc>
                <a:spcPct val="115000"/>
              </a:lnSpc>
              <a:spcBef>
                <a:spcPts val="0"/>
              </a:spcBef>
              <a:spcAft>
                <a:spcPts val="0"/>
              </a:spcAft>
              <a:buClr>
                <a:schemeClr val="accent3"/>
              </a:buClr>
              <a:buSzPts val="2800"/>
              <a:buFont typeface="Inter"/>
              <a:buChar char="●"/>
              <a:defRPr>
                <a:solidFill>
                  <a:schemeClr val="dk1"/>
                </a:solidFill>
                <a:latin typeface="Inter"/>
                <a:ea typeface="Inter"/>
                <a:cs typeface="Inter"/>
                <a:sym typeface="Inter"/>
              </a:defRPr>
            </a:lvl1pPr>
            <a:lvl2pPr marL="914400" lvl="1"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2pPr>
            <a:lvl3pPr marL="1371600" lvl="2" indent="-381000" algn="l">
              <a:lnSpc>
                <a:spcPct val="115000"/>
              </a:lnSpc>
              <a:spcBef>
                <a:spcPts val="3200"/>
              </a:spcBef>
              <a:spcAft>
                <a:spcPts val="0"/>
              </a:spcAft>
              <a:buClr>
                <a:schemeClr val="accent3"/>
              </a:buClr>
              <a:buSzPts val="2400"/>
              <a:buFont typeface="Inter"/>
              <a:buChar char="■"/>
              <a:defRPr sz="2400">
                <a:solidFill>
                  <a:schemeClr val="dk1"/>
                </a:solidFill>
                <a:latin typeface="Inter"/>
                <a:ea typeface="Inter"/>
                <a:cs typeface="Inter"/>
                <a:sym typeface="Inter"/>
              </a:defRPr>
            </a:lvl3pPr>
            <a:lvl4pPr marL="1828800" lvl="3"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gn="l">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gn="l">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461" name="Google Shape;461;g3621649810e_0_1536"/>
          <p:cNvSpPr txBox="1">
            <a:spLocks noGrp="1"/>
          </p:cNvSpPr>
          <p:nvPr>
            <p:ph type="ctrTitle"/>
          </p:nvPr>
        </p:nvSpPr>
        <p:spPr>
          <a:xfrm>
            <a:off x="438450" y="2605950"/>
            <a:ext cx="5010000" cy="1288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2pPr>
            <a:lvl3pPr lvl="2"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3pPr>
            <a:lvl4pPr lvl="3"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4pPr>
            <a:lvl5pPr lvl="4"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5pPr>
            <a:lvl6pPr lvl="5"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6pPr>
            <a:lvl7pPr lvl="6"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7pPr>
            <a:lvl8pPr lvl="7"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8pPr>
            <a:lvl9pPr lvl="8" algn="l">
              <a:lnSpc>
                <a:spcPct val="100000"/>
              </a:lnSpc>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9pPr>
          </a:lstStyle>
          <a:p>
            <a:endParaRPr/>
          </a:p>
        </p:txBody>
      </p:sp>
      <p:sp>
        <p:nvSpPr>
          <p:cNvPr id="462" name="Google Shape;462;g3621649810e_0_1536"/>
          <p:cNvSpPr txBox="1">
            <a:spLocks noGrp="1"/>
          </p:cNvSpPr>
          <p:nvPr>
            <p:ph type="subTitle" idx="2"/>
          </p:nvPr>
        </p:nvSpPr>
        <p:spPr>
          <a:xfrm>
            <a:off x="438450" y="4180500"/>
            <a:ext cx="4724400" cy="829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6"/>
              </a:buClr>
              <a:buSzPts val="3000"/>
              <a:buFont typeface="Inter Medium"/>
              <a:buNone/>
              <a:defRPr sz="3000">
                <a:solidFill>
                  <a:schemeClr val="accent6"/>
                </a:solidFill>
                <a:latin typeface="Inter Medium"/>
                <a:ea typeface="Inter Medium"/>
                <a:cs typeface="Inter Medium"/>
                <a:sym typeface="Inter Medium"/>
              </a:defRPr>
            </a:lvl1pPr>
            <a:lvl2pPr lvl="1"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2pPr>
            <a:lvl3pPr lvl="2"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3pPr>
            <a:lvl4pPr lvl="3"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4pPr>
            <a:lvl5pPr lvl="4"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5pPr>
            <a:lvl6pPr lvl="5"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6pPr>
            <a:lvl7pPr lvl="6"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7pPr>
            <a:lvl8pPr lvl="7"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8pPr>
            <a:lvl9pPr lvl="8" algn="l">
              <a:lnSpc>
                <a:spcPct val="100000"/>
              </a:lnSpc>
              <a:spcBef>
                <a:spcPts val="0"/>
              </a:spcBef>
              <a:spcAft>
                <a:spcPts val="0"/>
              </a:spcAft>
              <a:buSzPts val="5600"/>
              <a:buFont typeface="Inter"/>
              <a:buNone/>
              <a:defRPr sz="5600">
                <a:solidFill>
                  <a:schemeClr val="accent1"/>
                </a:solidFill>
                <a:latin typeface="Inter"/>
                <a:ea typeface="Inter"/>
                <a:cs typeface="Inter"/>
                <a:sym typeface="Inter"/>
              </a:defRPr>
            </a:lvl9pPr>
          </a:lstStyle>
          <a:p>
            <a:endParaRPr/>
          </a:p>
        </p:txBody>
      </p:sp>
      <p:sp>
        <p:nvSpPr>
          <p:cNvPr id="463" name="Google Shape;463;g3621649810e_0_1536"/>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464" name="Google Shape;464;g3621649810e_0_1536"/>
          <p:cNvPicPr preferRelativeResize="0"/>
          <p:nvPr/>
        </p:nvPicPr>
        <p:blipFill rotWithShape="1">
          <a:blip r:embed="rId3">
            <a:alphaModFix/>
          </a:blip>
          <a:srcRect l="26911" b="9321"/>
          <a:stretch/>
        </p:blipFill>
        <p:spPr>
          <a:xfrm>
            <a:off x="-30600" y="6151800"/>
            <a:ext cx="5588255" cy="416050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ackground – 9 1">
  <p:cSld name="CUSTOM_2_4">
    <p:bg>
      <p:bgPr>
        <a:blipFill>
          <a:blip r:embed="rId2">
            <a:alphaModFix/>
          </a:blip>
          <a:stretch>
            <a:fillRect/>
          </a:stretch>
        </a:blipFill>
        <a:effectLst/>
      </p:bgPr>
    </p:bg>
    <p:spTree>
      <p:nvGrpSpPr>
        <p:cNvPr id="1" name="Shape 465"/>
        <p:cNvGrpSpPr/>
        <p:nvPr/>
      </p:nvGrpSpPr>
      <p:grpSpPr>
        <a:xfrm>
          <a:off x="0" y="0"/>
          <a:ext cx="0" cy="0"/>
          <a:chOff x="0" y="0"/>
          <a:chExt cx="0" cy="0"/>
        </a:xfrm>
      </p:grpSpPr>
      <p:sp>
        <p:nvSpPr>
          <p:cNvPr id="466" name="Google Shape;466;g3621649810e_0_1543"/>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67" name="Google Shape;467;g3621649810e_0_1543"/>
          <p:cNvSpPr/>
          <p:nvPr/>
        </p:nvSpPr>
        <p:spPr>
          <a:xfrm>
            <a:off x="0" y="0"/>
            <a:ext cx="18288000" cy="10287000"/>
          </a:xfrm>
          <a:prstGeom prst="rect">
            <a:avLst/>
          </a:prstGeom>
          <a:solidFill>
            <a:srgbClr val="FFFFFF">
              <a:alpha val="31790"/>
            </a:srgbClr>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68" name="Google Shape;468;g3621649810e_0_1543"/>
          <p:cNvSpPr txBox="1"/>
          <p:nvPr/>
        </p:nvSpPr>
        <p:spPr>
          <a:xfrm>
            <a:off x="118716" y="9611944"/>
            <a:ext cx="1097400" cy="787200"/>
          </a:xfrm>
          <a:prstGeom prst="rect">
            <a:avLst/>
          </a:prstGeom>
          <a:noFill/>
          <a:ln>
            <a:noFill/>
          </a:ln>
        </p:spPr>
        <p:txBody>
          <a:bodyPr spcFirstLastPara="1" wrap="square" lIns="182850" tIns="182850" rIns="182850" bIns="182850" anchor="ctr" anchorCtr="0">
            <a:normAutofit/>
          </a:bodyPr>
          <a:lstStyle/>
          <a:p>
            <a:pPr marL="0" lvl="0" indent="0" algn="l" rtl="0">
              <a:spcBef>
                <a:spcPts val="0"/>
              </a:spcBef>
              <a:spcAft>
                <a:spcPts val="0"/>
              </a:spcAft>
              <a:buNone/>
            </a:pPr>
            <a:fld id="{00000000-1234-1234-1234-123412341234}" type="slidenum">
              <a:rPr lang="en-US" sz="1400">
                <a:solidFill>
                  <a:srgbClr val="283A4C"/>
                </a:solidFill>
                <a:latin typeface="Inter Medium"/>
                <a:ea typeface="Inter Medium"/>
                <a:cs typeface="Inter Medium"/>
                <a:sym typeface="Inter Medium"/>
              </a:rPr>
              <a:t>‹#›</a:t>
            </a:fld>
            <a:endParaRPr sz="1400">
              <a:solidFill>
                <a:srgbClr val="283A4C"/>
              </a:solidFill>
              <a:latin typeface="Inter Medium"/>
              <a:ea typeface="Inter Medium"/>
              <a:cs typeface="Inter Medium"/>
              <a:sym typeface="Inter Medium"/>
            </a:endParaRPr>
          </a:p>
        </p:txBody>
      </p:sp>
      <p:pic>
        <p:nvPicPr>
          <p:cNvPr id="469" name="Google Shape;469;g3621649810e_0_1543"/>
          <p:cNvPicPr preferRelativeResize="0"/>
          <p:nvPr/>
        </p:nvPicPr>
        <p:blipFill rotWithShape="1">
          <a:blip r:embed="rId3">
            <a:alphaModFix/>
          </a:blip>
          <a:srcRect t="99" b="99"/>
          <a:stretch/>
        </p:blipFill>
        <p:spPr>
          <a:xfrm>
            <a:off x="16907851" y="9888940"/>
            <a:ext cx="1009449" cy="240050"/>
          </a:xfrm>
          <a:prstGeom prst="rect">
            <a:avLst/>
          </a:prstGeom>
          <a:noFill/>
          <a:ln>
            <a:noFill/>
          </a:ln>
        </p:spPr>
      </p:pic>
      <p:sp>
        <p:nvSpPr>
          <p:cNvPr id="470" name="Google Shape;470;g3621649810e_0_1543"/>
          <p:cNvSpPr txBox="1">
            <a:spLocks noGrp="1"/>
          </p:cNvSpPr>
          <p:nvPr>
            <p:ph type="title"/>
          </p:nvPr>
        </p:nvSpPr>
        <p:spPr>
          <a:xfrm>
            <a:off x="623400" y="491100"/>
            <a:ext cx="17041200" cy="7872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SzPts val="4400"/>
              <a:buFont typeface="Inter Medium"/>
              <a:buNone/>
              <a:defRPr sz="4400">
                <a:latin typeface="Inter Medium"/>
                <a:ea typeface="Inter Medium"/>
                <a:cs typeface="Inter Medium"/>
                <a:sym typeface="Inter Medium"/>
              </a:defRPr>
            </a:lvl2pPr>
            <a:lvl3pPr lvl="2">
              <a:spcBef>
                <a:spcPts val="0"/>
              </a:spcBef>
              <a:spcAft>
                <a:spcPts val="0"/>
              </a:spcAft>
              <a:buSzPts val="4400"/>
              <a:buFont typeface="Inter Medium"/>
              <a:buNone/>
              <a:defRPr sz="4400">
                <a:latin typeface="Inter Medium"/>
                <a:ea typeface="Inter Medium"/>
                <a:cs typeface="Inter Medium"/>
                <a:sym typeface="Inter Medium"/>
              </a:defRPr>
            </a:lvl3pPr>
            <a:lvl4pPr lvl="3">
              <a:spcBef>
                <a:spcPts val="0"/>
              </a:spcBef>
              <a:spcAft>
                <a:spcPts val="0"/>
              </a:spcAft>
              <a:buSzPts val="4400"/>
              <a:buFont typeface="Inter Medium"/>
              <a:buNone/>
              <a:defRPr sz="4400">
                <a:latin typeface="Inter Medium"/>
                <a:ea typeface="Inter Medium"/>
                <a:cs typeface="Inter Medium"/>
                <a:sym typeface="Inter Medium"/>
              </a:defRPr>
            </a:lvl4pPr>
            <a:lvl5pPr lvl="4">
              <a:spcBef>
                <a:spcPts val="0"/>
              </a:spcBef>
              <a:spcAft>
                <a:spcPts val="0"/>
              </a:spcAft>
              <a:buSzPts val="4400"/>
              <a:buFont typeface="Inter Medium"/>
              <a:buNone/>
              <a:defRPr sz="4400">
                <a:latin typeface="Inter Medium"/>
                <a:ea typeface="Inter Medium"/>
                <a:cs typeface="Inter Medium"/>
                <a:sym typeface="Inter Medium"/>
              </a:defRPr>
            </a:lvl5pPr>
            <a:lvl6pPr lvl="5">
              <a:spcBef>
                <a:spcPts val="0"/>
              </a:spcBef>
              <a:spcAft>
                <a:spcPts val="0"/>
              </a:spcAft>
              <a:buSzPts val="4400"/>
              <a:buFont typeface="Inter Medium"/>
              <a:buNone/>
              <a:defRPr sz="4400">
                <a:latin typeface="Inter Medium"/>
                <a:ea typeface="Inter Medium"/>
                <a:cs typeface="Inter Medium"/>
                <a:sym typeface="Inter Medium"/>
              </a:defRPr>
            </a:lvl6pPr>
            <a:lvl7pPr lvl="6">
              <a:spcBef>
                <a:spcPts val="0"/>
              </a:spcBef>
              <a:spcAft>
                <a:spcPts val="0"/>
              </a:spcAft>
              <a:buSzPts val="4400"/>
              <a:buFont typeface="Inter Medium"/>
              <a:buNone/>
              <a:defRPr sz="4400">
                <a:latin typeface="Inter Medium"/>
                <a:ea typeface="Inter Medium"/>
                <a:cs typeface="Inter Medium"/>
                <a:sym typeface="Inter Medium"/>
              </a:defRPr>
            </a:lvl7pPr>
            <a:lvl8pPr lvl="7">
              <a:spcBef>
                <a:spcPts val="0"/>
              </a:spcBef>
              <a:spcAft>
                <a:spcPts val="0"/>
              </a:spcAft>
              <a:buSzPts val="4400"/>
              <a:buFont typeface="Inter Medium"/>
              <a:buNone/>
              <a:defRPr sz="4400">
                <a:latin typeface="Inter Medium"/>
                <a:ea typeface="Inter Medium"/>
                <a:cs typeface="Inter Medium"/>
                <a:sym typeface="Inter Medium"/>
              </a:defRPr>
            </a:lvl8pPr>
            <a:lvl9pPr lvl="8">
              <a:spcBef>
                <a:spcPts val="0"/>
              </a:spcBef>
              <a:spcAft>
                <a:spcPts val="0"/>
              </a:spcAft>
              <a:buSzPts val="4400"/>
              <a:buFont typeface="Inter Medium"/>
              <a:buNone/>
              <a:defRPr sz="4400">
                <a:latin typeface="Inter Medium"/>
                <a:ea typeface="Inter Medium"/>
                <a:cs typeface="Inter Medium"/>
                <a:sym typeface="Inter Medium"/>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9_DEFAULT">
  <p:cSld name="9_DEFAULT">
    <p:bg>
      <p:bgPr>
        <a:blipFill>
          <a:blip r:embed="rId2">
            <a:alphaModFix/>
          </a:blip>
          <a:stretch>
            <a:fillRect/>
          </a:stretch>
        </a:blipFill>
        <a:effectLst/>
      </p:bgPr>
    </p:bg>
    <p:spTree>
      <p:nvGrpSpPr>
        <p:cNvPr id="1" name="Shape 471"/>
        <p:cNvGrpSpPr/>
        <p:nvPr/>
      </p:nvGrpSpPr>
      <p:grpSpPr>
        <a:xfrm>
          <a:off x="0" y="0"/>
          <a:ext cx="0" cy="0"/>
          <a:chOff x="0" y="0"/>
          <a:chExt cx="0" cy="0"/>
        </a:xfrm>
      </p:grpSpPr>
      <p:sp>
        <p:nvSpPr>
          <p:cNvPr id="472" name="Google Shape;472;g3621649810e_0_1549"/>
          <p:cNvSpPr/>
          <p:nvPr/>
        </p:nvSpPr>
        <p:spPr>
          <a:xfrm rot="10800000">
            <a:off x="0" y="188"/>
            <a:ext cx="18288000" cy="5601600"/>
          </a:xfrm>
          <a:prstGeom prst="rect">
            <a:avLst/>
          </a:prstGeom>
          <a:gradFill>
            <a:gsLst>
              <a:gs pos="0">
                <a:srgbClr val="000000">
                  <a:alpha val="0"/>
                </a:srgbClr>
              </a:gs>
              <a:gs pos="100000">
                <a:srgbClr val="000000">
                  <a:alpha val="60000"/>
                </a:srgbClr>
              </a:gs>
            </a:gsLst>
            <a:lin ang="5400012" scaled="0"/>
          </a:gra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473" name="Google Shape;473;g3621649810e_0_1549"/>
          <p:cNvSpPr/>
          <p:nvPr/>
        </p:nvSpPr>
        <p:spPr>
          <a:xfrm>
            <a:off x="0" y="4685212"/>
            <a:ext cx="18288000" cy="5601600"/>
          </a:xfrm>
          <a:prstGeom prst="rect">
            <a:avLst/>
          </a:prstGeom>
          <a:gradFill>
            <a:gsLst>
              <a:gs pos="0">
                <a:srgbClr val="000000">
                  <a:alpha val="0"/>
                </a:srgbClr>
              </a:gs>
              <a:gs pos="100000">
                <a:srgbClr val="000000">
                  <a:alpha val="60000"/>
                </a:srgbClr>
              </a:gs>
            </a:gsLst>
            <a:lin ang="5400012" scaled="0"/>
          </a:gra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3600">
              <a:solidFill>
                <a:schemeClr val="lt1"/>
              </a:solidFill>
              <a:latin typeface="Calibri"/>
              <a:ea typeface="Calibri"/>
              <a:cs typeface="Calibri"/>
              <a:sym typeface="Calibri"/>
            </a:endParaRPr>
          </a:p>
        </p:txBody>
      </p:sp>
      <p:sp>
        <p:nvSpPr>
          <p:cNvPr id="474" name="Google Shape;474;g3621649810e_0_1549"/>
          <p:cNvSpPr txBox="1">
            <a:spLocks noGrp="1"/>
          </p:cNvSpPr>
          <p:nvPr>
            <p:ph type="title"/>
          </p:nvPr>
        </p:nvSpPr>
        <p:spPr>
          <a:xfrm>
            <a:off x="623398" y="564690"/>
            <a:ext cx="17142000" cy="1033800"/>
          </a:xfrm>
          <a:prstGeom prst="rect">
            <a:avLst/>
          </a:prstGeom>
          <a:noFill/>
          <a:ln>
            <a:noFill/>
          </a:ln>
        </p:spPr>
        <p:txBody>
          <a:bodyPr spcFirstLastPara="1" wrap="square" lIns="182850" tIns="182850" rIns="182850" bIns="182850" anchor="t" anchorCtr="0">
            <a:spAutoFit/>
          </a:bodyPr>
          <a:lstStyle>
            <a:lvl1pPr marR="0" lvl="0" algn="l">
              <a:lnSpc>
                <a:spcPct val="90000"/>
              </a:lnSpc>
              <a:spcBef>
                <a:spcPts val="0"/>
              </a:spcBef>
              <a:spcAft>
                <a:spcPts val="0"/>
              </a:spcAft>
              <a:buClr>
                <a:schemeClr val="lt1"/>
              </a:buClr>
              <a:buSzPts val="4400"/>
              <a:buFont typeface="Inter Medium"/>
              <a:buNone/>
              <a:defRPr sz="4800" b="0" i="0" u="none" strike="noStrike" cap="none">
                <a:solidFill>
                  <a:schemeClr val="lt1"/>
                </a:solidFill>
                <a:latin typeface="Inter Medium"/>
                <a:ea typeface="Inter Medium"/>
                <a:cs typeface="Inter Medium"/>
                <a:sym typeface="Inter Medium"/>
              </a:defRPr>
            </a:lvl1pPr>
            <a:lvl2pPr lvl="1">
              <a:spcBef>
                <a:spcPts val="0"/>
              </a:spcBef>
              <a:spcAft>
                <a:spcPts val="0"/>
              </a:spcAft>
              <a:buSzPts val="4400"/>
              <a:buFont typeface="Inter Medium"/>
              <a:buNone/>
              <a:defRPr sz="3600">
                <a:latin typeface="Inter Medium"/>
                <a:ea typeface="Inter Medium"/>
                <a:cs typeface="Inter Medium"/>
                <a:sym typeface="Inter Medium"/>
              </a:defRPr>
            </a:lvl2pPr>
            <a:lvl3pPr lvl="2">
              <a:spcBef>
                <a:spcPts val="0"/>
              </a:spcBef>
              <a:spcAft>
                <a:spcPts val="0"/>
              </a:spcAft>
              <a:buSzPts val="4400"/>
              <a:buFont typeface="Inter Medium"/>
              <a:buNone/>
              <a:defRPr sz="3600">
                <a:latin typeface="Inter Medium"/>
                <a:ea typeface="Inter Medium"/>
                <a:cs typeface="Inter Medium"/>
                <a:sym typeface="Inter Medium"/>
              </a:defRPr>
            </a:lvl3pPr>
            <a:lvl4pPr lvl="3">
              <a:spcBef>
                <a:spcPts val="0"/>
              </a:spcBef>
              <a:spcAft>
                <a:spcPts val="0"/>
              </a:spcAft>
              <a:buSzPts val="4400"/>
              <a:buFont typeface="Inter Medium"/>
              <a:buNone/>
              <a:defRPr sz="3600">
                <a:latin typeface="Inter Medium"/>
                <a:ea typeface="Inter Medium"/>
                <a:cs typeface="Inter Medium"/>
                <a:sym typeface="Inter Medium"/>
              </a:defRPr>
            </a:lvl4pPr>
            <a:lvl5pPr lvl="4">
              <a:spcBef>
                <a:spcPts val="0"/>
              </a:spcBef>
              <a:spcAft>
                <a:spcPts val="0"/>
              </a:spcAft>
              <a:buSzPts val="4400"/>
              <a:buFont typeface="Inter Medium"/>
              <a:buNone/>
              <a:defRPr sz="3600">
                <a:latin typeface="Inter Medium"/>
                <a:ea typeface="Inter Medium"/>
                <a:cs typeface="Inter Medium"/>
                <a:sym typeface="Inter Medium"/>
              </a:defRPr>
            </a:lvl5pPr>
            <a:lvl6pPr lvl="5">
              <a:spcBef>
                <a:spcPts val="0"/>
              </a:spcBef>
              <a:spcAft>
                <a:spcPts val="0"/>
              </a:spcAft>
              <a:buSzPts val="4400"/>
              <a:buFont typeface="Inter Medium"/>
              <a:buNone/>
              <a:defRPr sz="3600">
                <a:latin typeface="Inter Medium"/>
                <a:ea typeface="Inter Medium"/>
                <a:cs typeface="Inter Medium"/>
                <a:sym typeface="Inter Medium"/>
              </a:defRPr>
            </a:lvl6pPr>
            <a:lvl7pPr lvl="6">
              <a:spcBef>
                <a:spcPts val="0"/>
              </a:spcBef>
              <a:spcAft>
                <a:spcPts val="0"/>
              </a:spcAft>
              <a:buSzPts val="4400"/>
              <a:buFont typeface="Inter Medium"/>
              <a:buNone/>
              <a:defRPr sz="3600">
                <a:latin typeface="Inter Medium"/>
                <a:ea typeface="Inter Medium"/>
                <a:cs typeface="Inter Medium"/>
                <a:sym typeface="Inter Medium"/>
              </a:defRPr>
            </a:lvl7pPr>
            <a:lvl8pPr lvl="7">
              <a:spcBef>
                <a:spcPts val="0"/>
              </a:spcBef>
              <a:spcAft>
                <a:spcPts val="0"/>
              </a:spcAft>
              <a:buSzPts val="4400"/>
              <a:buFont typeface="Inter Medium"/>
              <a:buNone/>
              <a:defRPr sz="3600">
                <a:latin typeface="Inter Medium"/>
                <a:ea typeface="Inter Medium"/>
                <a:cs typeface="Inter Medium"/>
                <a:sym typeface="Inter Medium"/>
              </a:defRPr>
            </a:lvl8pPr>
            <a:lvl9pPr lvl="8">
              <a:spcBef>
                <a:spcPts val="0"/>
              </a:spcBef>
              <a:spcAft>
                <a:spcPts val="0"/>
              </a:spcAft>
              <a:buSzPts val="4400"/>
              <a:buFont typeface="Inter Medium"/>
              <a:buNone/>
              <a:defRPr sz="3600">
                <a:latin typeface="Inter Medium"/>
                <a:ea typeface="Inter Medium"/>
                <a:cs typeface="Inter Medium"/>
                <a:sym typeface="Inter Medium"/>
              </a:defRPr>
            </a:lvl9pPr>
          </a:lstStyle>
          <a:p>
            <a:endParaRPr/>
          </a:p>
        </p:txBody>
      </p:sp>
      <p:sp>
        <p:nvSpPr>
          <p:cNvPr id="475" name="Google Shape;475;g3621649810e_0_1549"/>
          <p:cNvSpPr txBox="1"/>
          <p:nvPr/>
        </p:nvSpPr>
        <p:spPr>
          <a:xfrm>
            <a:off x="15352362" y="9740982"/>
            <a:ext cx="2494200" cy="2154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Clr>
                <a:schemeClr val="lt1"/>
              </a:buClr>
              <a:buSzPts val="1400"/>
              <a:buFont typeface="Inter"/>
              <a:buNone/>
            </a:pPr>
            <a:fld id="{00000000-1234-1234-1234-123412341234}" type="slidenum">
              <a:rPr lang="en-US" sz="1400">
                <a:solidFill>
                  <a:schemeClr val="lt1"/>
                </a:solidFill>
                <a:latin typeface="Inter"/>
                <a:ea typeface="Inter"/>
                <a:cs typeface="Inter"/>
                <a:sym typeface="Inter"/>
              </a:rPr>
              <a:t>‹#›</a:t>
            </a:fld>
            <a:endParaRPr sz="1400">
              <a:solidFill>
                <a:schemeClr val="lt1"/>
              </a:solidFill>
              <a:latin typeface="Inter"/>
              <a:ea typeface="Inter"/>
              <a:cs typeface="Inter"/>
              <a:sym typeface="Inter"/>
            </a:endParaRPr>
          </a:p>
        </p:txBody>
      </p:sp>
      <p:grpSp>
        <p:nvGrpSpPr>
          <p:cNvPr id="476" name="Google Shape;476;g3621649810e_0_1549"/>
          <p:cNvGrpSpPr/>
          <p:nvPr/>
        </p:nvGrpSpPr>
        <p:grpSpPr>
          <a:xfrm>
            <a:off x="7515636" y="9727178"/>
            <a:ext cx="3256710" cy="243022"/>
            <a:chOff x="3247768" y="4871996"/>
            <a:chExt cx="1628355" cy="121511"/>
          </a:xfrm>
        </p:grpSpPr>
        <p:sp>
          <p:nvSpPr>
            <p:cNvPr id="477" name="Google Shape;477;g3621649810e_0_1549"/>
            <p:cNvSpPr txBox="1"/>
            <p:nvPr/>
          </p:nvSpPr>
          <p:spPr>
            <a:xfrm>
              <a:off x="3915223" y="4885807"/>
              <a:ext cx="960900" cy="1077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chemeClr val="lt1"/>
                </a:buClr>
                <a:buSzPts val="1400"/>
                <a:buFont typeface="Inter"/>
                <a:buNone/>
              </a:pPr>
              <a:r>
                <a:rPr lang="en-US" sz="1400">
                  <a:solidFill>
                    <a:schemeClr val="lt1"/>
                  </a:solidFill>
                  <a:latin typeface="Inter"/>
                  <a:ea typeface="Inter"/>
                  <a:cs typeface="Inter"/>
                  <a:sym typeface="Inter"/>
                </a:rPr>
                <a:t>Subsurface LIVE 2024</a:t>
              </a:r>
              <a:endParaRPr sz="1400">
                <a:solidFill>
                  <a:schemeClr val="lt1"/>
                </a:solidFill>
                <a:latin typeface="Inter"/>
                <a:ea typeface="Inter"/>
                <a:cs typeface="Inter"/>
                <a:sym typeface="Inter"/>
              </a:endParaRPr>
            </a:p>
          </p:txBody>
        </p:sp>
        <p:pic>
          <p:nvPicPr>
            <p:cNvPr id="478" name="Google Shape;478;g3621649810e_0_1549"/>
            <p:cNvPicPr preferRelativeResize="0"/>
            <p:nvPr/>
          </p:nvPicPr>
          <p:blipFill rotWithShape="1">
            <a:blip r:embed="rId3">
              <a:alphaModFix/>
            </a:blip>
            <a:srcRect t="99" b="99"/>
            <a:stretch/>
          </p:blipFill>
          <p:spPr>
            <a:xfrm>
              <a:off x="3247768" y="4871996"/>
              <a:ext cx="504724" cy="120025"/>
            </a:xfrm>
            <a:prstGeom prst="rect">
              <a:avLst/>
            </a:prstGeom>
            <a:noFill/>
            <a:ln>
              <a:noFill/>
            </a:ln>
          </p:spPr>
        </p:pic>
        <p:sp>
          <p:nvSpPr>
            <p:cNvPr id="479" name="Google Shape;479;g3621649810e_0_1549"/>
            <p:cNvSpPr txBox="1"/>
            <p:nvPr/>
          </p:nvSpPr>
          <p:spPr>
            <a:xfrm>
              <a:off x="3781725" y="4885800"/>
              <a:ext cx="104700" cy="10770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BFBFBF"/>
                </a:buClr>
                <a:buSzPts val="1400"/>
                <a:buFont typeface="Inter"/>
                <a:buNone/>
              </a:pPr>
              <a:r>
                <a:rPr lang="en-US" sz="1400">
                  <a:solidFill>
                    <a:srgbClr val="BFBFBF"/>
                  </a:solidFill>
                  <a:latin typeface="Inter"/>
                  <a:ea typeface="Inter"/>
                  <a:cs typeface="Inter"/>
                  <a:sym typeface="Inter"/>
                </a:rPr>
                <a:t>|</a:t>
              </a:r>
              <a:endParaRPr sz="1400">
                <a:solidFill>
                  <a:srgbClr val="BFBFBF"/>
                </a:solidFill>
                <a:latin typeface="DM Sans"/>
                <a:ea typeface="DM Sans"/>
                <a:cs typeface="DM Sans"/>
                <a:sym typeface="DM Sans"/>
              </a:endParaRPr>
            </a:p>
          </p:txBody>
        </p:sp>
      </p:grpSp>
    </p:spTree>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Slide: Green_1">
  <p:cSld name="TITLE_2_1_2_3">
    <p:bg>
      <p:bgPr>
        <a:blipFill>
          <a:blip r:embed="rId2">
            <a:alphaModFix/>
          </a:blip>
          <a:stretch>
            <a:fillRect/>
          </a:stretch>
        </a:blipFill>
        <a:effectLst/>
      </p:bgPr>
    </p:bg>
    <p:spTree>
      <p:nvGrpSpPr>
        <p:cNvPr id="1" name="Shape 486"/>
        <p:cNvGrpSpPr/>
        <p:nvPr/>
      </p:nvGrpSpPr>
      <p:grpSpPr>
        <a:xfrm>
          <a:off x="0" y="0"/>
          <a:ext cx="0" cy="0"/>
          <a:chOff x="0" y="0"/>
          <a:chExt cx="0" cy="0"/>
        </a:xfrm>
      </p:grpSpPr>
      <p:pic>
        <p:nvPicPr>
          <p:cNvPr id="487" name="Google Shape;487;g3621649810e_0_3322"/>
          <p:cNvPicPr preferRelativeResize="0"/>
          <p:nvPr/>
        </p:nvPicPr>
        <p:blipFill rotWithShape="1">
          <a:blip r:embed="rId3">
            <a:alphaModFix/>
          </a:blip>
          <a:srcRect t="19" b="9"/>
          <a:stretch/>
        </p:blipFill>
        <p:spPr>
          <a:xfrm>
            <a:off x="-55811" y="-13722"/>
            <a:ext cx="18361149" cy="10332720"/>
          </a:xfrm>
          <a:prstGeom prst="rect">
            <a:avLst/>
          </a:prstGeom>
          <a:noFill/>
          <a:ln>
            <a:noFill/>
          </a:ln>
        </p:spPr>
      </p:pic>
      <p:sp>
        <p:nvSpPr>
          <p:cNvPr id="488" name="Google Shape;488;g3621649810e_0_3322"/>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accent4"/>
              </a:buClr>
              <a:buSzPts val="4400"/>
              <a:buNone/>
              <a:defRPr sz="4400">
                <a:solidFill>
                  <a:schemeClr val="accent4"/>
                </a:solidFill>
              </a:defRPr>
            </a:lvl2pPr>
            <a:lvl3pPr lvl="2">
              <a:spcBef>
                <a:spcPts val="0"/>
              </a:spcBef>
              <a:spcAft>
                <a:spcPts val="0"/>
              </a:spcAft>
              <a:buClr>
                <a:schemeClr val="accent4"/>
              </a:buClr>
              <a:buSzPts val="4400"/>
              <a:buNone/>
              <a:defRPr sz="4400">
                <a:solidFill>
                  <a:schemeClr val="accent4"/>
                </a:solidFill>
              </a:defRPr>
            </a:lvl3pPr>
            <a:lvl4pPr lvl="3">
              <a:spcBef>
                <a:spcPts val="0"/>
              </a:spcBef>
              <a:spcAft>
                <a:spcPts val="0"/>
              </a:spcAft>
              <a:buClr>
                <a:schemeClr val="accent4"/>
              </a:buClr>
              <a:buSzPts val="4400"/>
              <a:buNone/>
              <a:defRPr sz="4400">
                <a:solidFill>
                  <a:schemeClr val="accent4"/>
                </a:solidFill>
              </a:defRPr>
            </a:lvl4pPr>
            <a:lvl5pPr lvl="4">
              <a:spcBef>
                <a:spcPts val="0"/>
              </a:spcBef>
              <a:spcAft>
                <a:spcPts val="0"/>
              </a:spcAft>
              <a:buClr>
                <a:schemeClr val="accent4"/>
              </a:buClr>
              <a:buSzPts val="4400"/>
              <a:buNone/>
              <a:defRPr sz="4400">
                <a:solidFill>
                  <a:schemeClr val="accent4"/>
                </a:solidFill>
              </a:defRPr>
            </a:lvl5pPr>
            <a:lvl6pPr lvl="5">
              <a:spcBef>
                <a:spcPts val="0"/>
              </a:spcBef>
              <a:spcAft>
                <a:spcPts val="0"/>
              </a:spcAft>
              <a:buClr>
                <a:schemeClr val="accent4"/>
              </a:buClr>
              <a:buSzPts val="4400"/>
              <a:buNone/>
              <a:defRPr sz="4400">
                <a:solidFill>
                  <a:schemeClr val="accent4"/>
                </a:solidFill>
              </a:defRPr>
            </a:lvl6pPr>
            <a:lvl7pPr lvl="6">
              <a:spcBef>
                <a:spcPts val="0"/>
              </a:spcBef>
              <a:spcAft>
                <a:spcPts val="0"/>
              </a:spcAft>
              <a:buClr>
                <a:schemeClr val="accent4"/>
              </a:buClr>
              <a:buSzPts val="4400"/>
              <a:buNone/>
              <a:defRPr sz="4400">
                <a:solidFill>
                  <a:schemeClr val="accent4"/>
                </a:solidFill>
              </a:defRPr>
            </a:lvl7pPr>
            <a:lvl8pPr lvl="7">
              <a:spcBef>
                <a:spcPts val="0"/>
              </a:spcBef>
              <a:spcAft>
                <a:spcPts val="0"/>
              </a:spcAft>
              <a:buClr>
                <a:schemeClr val="accent4"/>
              </a:buClr>
              <a:buSzPts val="4400"/>
              <a:buNone/>
              <a:defRPr sz="4400">
                <a:solidFill>
                  <a:schemeClr val="accent4"/>
                </a:solidFill>
              </a:defRPr>
            </a:lvl8pPr>
            <a:lvl9pPr lvl="8">
              <a:spcBef>
                <a:spcPts val="0"/>
              </a:spcBef>
              <a:spcAft>
                <a:spcPts val="0"/>
              </a:spcAft>
              <a:buClr>
                <a:schemeClr val="accent4"/>
              </a:buClr>
              <a:buSzPts val="4400"/>
              <a:buNone/>
              <a:defRPr sz="4400">
                <a:solidFill>
                  <a:schemeClr val="accent4"/>
                </a:solidFill>
              </a:defRPr>
            </a:lvl9pPr>
          </a:lstStyle>
          <a:p>
            <a:endParaRPr/>
          </a:p>
        </p:txBody>
      </p:sp>
      <p:sp>
        <p:nvSpPr>
          <p:cNvPr id="489" name="Google Shape;489;g3621649810e_0_3322"/>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Medium"/>
                <a:ea typeface="Inter Medium"/>
                <a:cs typeface="Inter Medium"/>
                <a:sym typeface="Inter Medium"/>
              </a:defRPr>
            </a:lvl1pPr>
            <a:lvl2pPr lvl="1" algn="r">
              <a:buNone/>
              <a:defRPr sz="1400">
                <a:solidFill>
                  <a:schemeClr val="lt1"/>
                </a:solidFill>
                <a:latin typeface="Inter Medium"/>
                <a:ea typeface="Inter Medium"/>
                <a:cs typeface="Inter Medium"/>
                <a:sym typeface="Inter Medium"/>
              </a:defRPr>
            </a:lvl2pPr>
            <a:lvl3pPr lvl="2" algn="r">
              <a:buNone/>
              <a:defRPr sz="1400">
                <a:solidFill>
                  <a:schemeClr val="lt1"/>
                </a:solidFill>
                <a:latin typeface="Inter Medium"/>
                <a:ea typeface="Inter Medium"/>
                <a:cs typeface="Inter Medium"/>
                <a:sym typeface="Inter Medium"/>
              </a:defRPr>
            </a:lvl3pPr>
            <a:lvl4pPr lvl="3" algn="r">
              <a:buNone/>
              <a:defRPr sz="1400">
                <a:solidFill>
                  <a:schemeClr val="lt1"/>
                </a:solidFill>
                <a:latin typeface="Inter Medium"/>
                <a:ea typeface="Inter Medium"/>
                <a:cs typeface="Inter Medium"/>
                <a:sym typeface="Inter Medium"/>
              </a:defRPr>
            </a:lvl4pPr>
            <a:lvl5pPr lvl="4" algn="r">
              <a:buNone/>
              <a:defRPr sz="1400">
                <a:solidFill>
                  <a:schemeClr val="lt1"/>
                </a:solidFill>
                <a:latin typeface="Inter Medium"/>
                <a:ea typeface="Inter Medium"/>
                <a:cs typeface="Inter Medium"/>
                <a:sym typeface="Inter Medium"/>
              </a:defRPr>
            </a:lvl5pPr>
            <a:lvl6pPr lvl="5" algn="r">
              <a:buNone/>
              <a:defRPr sz="1400">
                <a:solidFill>
                  <a:schemeClr val="lt1"/>
                </a:solidFill>
                <a:latin typeface="Inter Medium"/>
                <a:ea typeface="Inter Medium"/>
                <a:cs typeface="Inter Medium"/>
                <a:sym typeface="Inter Medium"/>
              </a:defRPr>
            </a:lvl6pPr>
            <a:lvl7pPr lvl="6" algn="r">
              <a:buNone/>
              <a:defRPr sz="1400">
                <a:solidFill>
                  <a:schemeClr val="lt1"/>
                </a:solidFill>
                <a:latin typeface="Inter Medium"/>
                <a:ea typeface="Inter Medium"/>
                <a:cs typeface="Inter Medium"/>
                <a:sym typeface="Inter Medium"/>
              </a:defRPr>
            </a:lvl7pPr>
            <a:lvl8pPr lvl="7" algn="r">
              <a:buNone/>
              <a:defRPr sz="1400">
                <a:solidFill>
                  <a:schemeClr val="lt1"/>
                </a:solidFill>
                <a:latin typeface="Inter Medium"/>
                <a:ea typeface="Inter Medium"/>
                <a:cs typeface="Inter Medium"/>
                <a:sym typeface="Inter Medium"/>
              </a:defRPr>
            </a:lvl8pPr>
            <a:lvl9pPr lvl="8" algn="r">
              <a:buNone/>
              <a:defRPr sz="1400">
                <a:solidFill>
                  <a:schemeClr val="lt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US"/>
              <a:t>‹#›</a:t>
            </a:fld>
            <a:endParaRPr/>
          </a:p>
        </p:txBody>
      </p:sp>
      <p:pic>
        <p:nvPicPr>
          <p:cNvPr id="490" name="Google Shape;490;g3621649810e_0_3322"/>
          <p:cNvPicPr preferRelativeResize="0"/>
          <p:nvPr/>
        </p:nvPicPr>
        <p:blipFill rotWithShape="1">
          <a:blip r:embed="rId4">
            <a:alphaModFix/>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Slide: Green_2">
  <p:cSld name="TITLE_2_1_2_5_3">
    <p:bg>
      <p:bgPr>
        <a:blipFill>
          <a:blip r:embed="rId2">
            <a:alphaModFix/>
          </a:blip>
          <a:stretch>
            <a:fillRect/>
          </a:stretch>
        </a:blipFill>
        <a:effectLst/>
      </p:bgPr>
    </p:bg>
    <p:spTree>
      <p:nvGrpSpPr>
        <p:cNvPr id="1" name="Shape 491"/>
        <p:cNvGrpSpPr/>
        <p:nvPr/>
      </p:nvGrpSpPr>
      <p:grpSpPr>
        <a:xfrm>
          <a:off x="0" y="0"/>
          <a:ext cx="0" cy="0"/>
          <a:chOff x="0" y="0"/>
          <a:chExt cx="0" cy="0"/>
        </a:xfrm>
      </p:grpSpPr>
      <p:sp>
        <p:nvSpPr>
          <p:cNvPr id="492" name="Google Shape;492;g3621649810e_0_3327"/>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493" name="Google Shape;493;g3621649810e_0_3327"/>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accent4"/>
              </a:buClr>
              <a:buSzPts val="4400"/>
              <a:buNone/>
              <a:defRPr sz="4400">
                <a:solidFill>
                  <a:schemeClr val="accent4"/>
                </a:solidFill>
              </a:defRPr>
            </a:lvl2pPr>
            <a:lvl3pPr lvl="2">
              <a:spcBef>
                <a:spcPts val="0"/>
              </a:spcBef>
              <a:spcAft>
                <a:spcPts val="0"/>
              </a:spcAft>
              <a:buClr>
                <a:schemeClr val="accent4"/>
              </a:buClr>
              <a:buSzPts val="4400"/>
              <a:buNone/>
              <a:defRPr sz="4400">
                <a:solidFill>
                  <a:schemeClr val="accent4"/>
                </a:solidFill>
              </a:defRPr>
            </a:lvl3pPr>
            <a:lvl4pPr lvl="3">
              <a:spcBef>
                <a:spcPts val="0"/>
              </a:spcBef>
              <a:spcAft>
                <a:spcPts val="0"/>
              </a:spcAft>
              <a:buClr>
                <a:schemeClr val="accent4"/>
              </a:buClr>
              <a:buSzPts val="4400"/>
              <a:buNone/>
              <a:defRPr sz="4400">
                <a:solidFill>
                  <a:schemeClr val="accent4"/>
                </a:solidFill>
              </a:defRPr>
            </a:lvl4pPr>
            <a:lvl5pPr lvl="4">
              <a:spcBef>
                <a:spcPts val="0"/>
              </a:spcBef>
              <a:spcAft>
                <a:spcPts val="0"/>
              </a:spcAft>
              <a:buClr>
                <a:schemeClr val="accent4"/>
              </a:buClr>
              <a:buSzPts val="4400"/>
              <a:buNone/>
              <a:defRPr sz="4400">
                <a:solidFill>
                  <a:schemeClr val="accent4"/>
                </a:solidFill>
              </a:defRPr>
            </a:lvl5pPr>
            <a:lvl6pPr lvl="5">
              <a:spcBef>
                <a:spcPts val="0"/>
              </a:spcBef>
              <a:spcAft>
                <a:spcPts val="0"/>
              </a:spcAft>
              <a:buClr>
                <a:schemeClr val="accent4"/>
              </a:buClr>
              <a:buSzPts val="4400"/>
              <a:buNone/>
              <a:defRPr sz="4400">
                <a:solidFill>
                  <a:schemeClr val="accent4"/>
                </a:solidFill>
              </a:defRPr>
            </a:lvl6pPr>
            <a:lvl7pPr lvl="6">
              <a:spcBef>
                <a:spcPts val="0"/>
              </a:spcBef>
              <a:spcAft>
                <a:spcPts val="0"/>
              </a:spcAft>
              <a:buClr>
                <a:schemeClr val="accent4"/>
              </a:buClr>
              <a:buSzPts val="4400"/>
              <a:buNone/>
              <a:defRPr sz="4400">
                <a:solidFill>
                  <a:schemeClr val="accent4"/>
                </a:solidFill>
              </a:defRPr>
            </a:lvl7pPr>
            <a:lvl8pPr lvl="7">
              <a:spcBef>
                <a:spcPts val="0"/>
              </a:spcBef>
              <a:spcAft>
                <a:spcPts val="0"/>
              </a:spcAft>
              <a:buClr>
                <a:schemeClr val="accent4"/>
              </a:buClr>
              <a:buSzPts val="4400"/>
              <a:buNone/>
              <a:defRPr sz="4400">
                <a:solidFill>
                  <a:schemeClr val="accent4"/>
                </a:solidFill>
              </a:defRPr>
            </a:lvl8pPr>
            <a:lvl9pPr lvl="8">
              <a:spcBef>
                <a:spcPts val="0"/>
              </a:spcBef>
              <a:spcAft>
                <a:spcPts val="0"/>
              </a:spcAft>
              <a:buClr>
                <a:schemeClr val="accent4"/>
              </a:buClr>
              <a:buSzPts val="4400"/>
              <a:buNone/>
              <a:defRPr sz="4400">
                <a:solidFill>
                  <a:schemeClr val="accent4"/>
                </a:solidFill>
              </a:defRPr>
            </a:lvl9pPr>
          </a:lstStyle>
          <a:p>
            <a:endParaRPr/>
          </a:p>
        </p:txBody>
      </p:sp>
      <p:sp>
        <p:nvSpPr>
          <p:cNvPr id="494" name="Google Shape;494;g3621649810e_0_3327"/>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Slide: Navy_1">
  <p:cSld name="TITLE_2_1_2_5_3_1">
    <p:bg>
      <p:bgPr>
        <a:blipFill>
          <a:blip r:embed="rId2">
            <a:alphaModFix/>
          </a:blip>
          <a:stretch>
            <a:fillRect/>
          </a:stretch>
        </a:blipFill>
        <a:effectLst/>
      </p:bgPr>
    </p:bg>
    <p:spTree>
      <p:nvGrpSpPr>
        <p:cNvPr id="1" name="Shape 495"/>
        <p:cNvGrpSpPr/>
        <p:nvPr/>
      </p:nvGrpSpPr>
      <p:grpSpPr>
        <a:xfrm>
          <a:off x="0" y="0"/>
          <a:ext cx="0" cy="0"/>
          <a:chOff x="0" y="0"/>
          <a:chExt cx="0" cy="0"/>
        </a:xfrm>
      </p:grpSpPr>
      <p:sp>
        <p:nvSpPr>
          <p:cNvPr id="496" name="Google Shape;496;g3621649810e_0_3331"/>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497" name="Google Shape;497;g3621649810e_0_3331"/>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accent4"/>
              </a:buClr>
              <a:buSzPts val="4400"/>
              <a:buNone/>
              <a:defRPr sz="4400">
                <a:solidFill>
                  <a:schemeClr val="accent4"/>
                </a:solidFill>
              </a:defRPr>
            </a:lvl2pPr>
            <a:lvl3pPr lvl="2">
              <a:spcBef>
                <a:spcPts val="0"/>
              </a:spcBef>
              <a:spcAft>
                <a:spcPts val="0"/>
              </a:spcAft>
              <a:buClr>
                <a:schemeClr val="accent4"/>
              </a:buClr>
              <a:buSzPts val="4400"/>
              <a:buNone/>
              <a:defRPr sz="4400">
                <a:solidFill>
                  <a:schemeClr val="accent4"/>
                </a:solidFill>
              </a:defRPr>
            </a:lvl3pPr>
            <a:lvl4pPr lvl="3">
              <a:spcBef>
                <a:spcPts val="0"/>
              </a:spcBef>
              <a:spcAft>
                <a:spcPts val="0"/>
              </a:spcAft>
              <a:buClr>
                <a:schemeClr val="accent4"/>
              </a:buClr>
              <a:buSzPts val="4400"/>
              <a:buNone/>
              <a:defRPr sz="4400">
                <a:solidFill>
                  <a:schemeClr val="accent4"/>
                </a:solidFill>
              </a:defRPr>
            </a:lvl4pPr>
            <a:lvl5pPr lvl="4">
              <a:spcBef>
                <a:spcPts val="0"/>
              </a:spcBef>
              <a:spcAft>
                <a:spcPts val="0"/>
              </a:spcAft>
              <a:buClr>
                <a:schemeClr val="accent4"/>
              </a:buClr>
              <a:buSzPts val="4400"/>
              <a:buNone/>
              <a:defRPr sz="4400">
                <a:solidFill>
                  <a:schemeClr val="accent4"/>
                </a:solidFill>
              </a:defRPr>
            </a:lvl5pPr>
            <a:lvl6pPr lvl="5">
              <a:spcBef>
                <a:spcPts val="0"/>
              </a:spcBef>
              <a:spcAft>
                <a:spcPts val="0"/>
              </a:spcAft>
              <a:buClr>
                <a:schemeClr val="accent4"/>
              </a:buClr>
              <a:buSzPts val="4400"/>
              <a:buNone/>
              <a:defRPr sz="4400">
                <a:solidFill>
                  <a:schemeClr val="accent4"/>
                </a:solidFill>
              </a:defRPr>
            </a:lvl6pPr>
            <a:lvl7pPr lvl="6">
              <a:spcBef>
                <a:spcPts val="0"/>
              </a:spcBef>
              <a:spcAft>
                <a:spcPts val="0"/>
              </a:spcAft>
              <a:buClr>
                <a:schemeClr val="accent4"/>
              </a:buClr>
              <a:buSzPts val="4400"/>
              <a:buNone/>
              <a:defRPr sz="4400">
                <a:solidFill>
                  <a:schemeClr val="accent4"/>
                </a:solidFill>
              </a:defRPr>
            </a:lvl7pPr>
            <a:lvl8pPr lvl="7">
              <a:spcBef>
                <a:spcPts val="0"/>
              </a:spcBef>
              <a:spcAft>
                <a:spcPts val="0"/>
              </a:spcAft>
              <a:buClr>
                <a:schemeClr val="accent4"/>
              </a:buClr>
              <a:buSzPts val="4400"/>
              <a:buNone/>
              <a:defRPr sz="4400">
                <a:solidFill>
                  <a:schemeClr val="accent4"/>
                </a:solidFill>
              </a:defRPr>
            </a:lvl8pPr>
            <a:lvl9pPr lvl="8">
              <a:spcBef>
                <a:spcPts val="0"/>
              </a:spcBef>
              <a:spcAft>
                <a:spcPts val="0"/>
              </a:spcAft>
              <a:buClr>
                <a:schemeClr val="accent4"/>
              </a:buClr>
              <a:buSzPts val="4400"/>
              <a:buNone/>
              <a:defRPr sz="4400">
                <a:solidFill>
                  <a:schemeClr val="accent4"/>
                </a:solidFill>
              </a:defRPr>
            </a:lvl9pPr>
          </a:lstStyle>
          <a:p>
            <a:endParaRPr/>
          </a:p>
        </p:txBody>
      </p:sp>
      <p:sp>
        <p:nvSpPr>
          <p:cNvPr id="498" name="Google Shape;498;g3621649810e_0_3331"/>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Slide: Gradient_1">
  <p:cSld name="TITLE_2_1_2_5_3_1_2">
    <p:bg>
      <p:bgPr>
        <a:blipFill>
          <a:blip r:embed="rId2">
            <a:alphaModFix/>
          </a:blip>
          <a:stretch>
            <a:fillRect/>
          </a:stretch>
        </a:blipFill>
        <a:effectLst/>
      </p:bgPr>
    </p:bg>
    <p:spTree>
      <p:nvGrpSpPr>
        <p:cNvPr id="1" name="Shape 499"/>
        <p:cNvGrpSpPr/>
        <p:nvPr/>
      </p:nvGrpSpPr>
      <p:grpSpPr>
        <a:xfrm>
          <a:off x="0" y="0"/>
          <a:ext cx="0" cy="0"/>
          <a:chOff x="0" y="0"/>
          <a:chExt cx="0" cy="0"/>
        </a:xfrm>
      </p:grpSpPr>
      <p:sp>
        <p:nvSpPr>
          <p:cNvPr id="500" name="Google Shape;500;g3621649810e_0_3335"/>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01" name="Google Shape;501;g3621649810e_0_3335"/>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accent4"/>
              </a:buClr>
              <a:buSzPts val="4400"/>
              <a:buNone/>
              <a:defRPr sz="4400">
                <a:solidFill>
                  <a:schemeClr val="accent4"/>
                </a:solidFill>
              </a:defRPr>
            </a:lvl2pPr>
            <a:lvl3pPr lvl="2">
              <a:spcBef>
                <a:spcPts val="0"/>
              </a:spcBef>
              <a:spcAft>
                <a:spcPts val="0"/>
              </a:spcAft>
              <a:buClr>
                <a:schemeClr val="accent4"/>
              </a:buClr>
              <a:buSzPts val="4400"/>
              <a:buNone/>
              <a:defRPr sz="4400">
                <a:solidFill>
                  <a:schemeClr val="accent4"/>
                </a:solidFill>
              </a:defRPr>
            </a:lvl3pPr>
            <a:lvl4pPr lvl="3">
              <a:spcBef>
                <a:spcPts val="0"/>
              </a:spcBef>
              <a:spcAft>
                <a:spcPts val="0"/>
              </a:spcAft>
              <a:buClr>
                <a:schemeClr val="accent4"/>
              </a:buClr>
              <a:buSzPts val="4400"/>
              <a:buNone/>
              <a:defRPr sz="4400">
                <a:solidFill>
                  <a:schemeClr val="accent4"/>
                </a:solidFill>
              </a:defRPr>
            </a:lvl4pPr>
            <a:lvl5pPr lvl="4">
              <a:spcBef>
                <a:spcPts val="0"/>
              </a:spcBef>
              <a:spcAft>
                <a:spcPts val="0"/>
              </a:spcAft>
              <a:buClr>
                <a:schemeClr val="accent4"/>
              </a:buClr>
              <a:buSzPts val="4400"/>
              <a:buNone/>
              <a:defRPr sz="4400">
                <a:solidFill>
                  <a:schemeClr val="accent4"/>
                </a:solidFill>
              </a:defRPr>
            </a:lvl5pPr>
            <a:lvl6pPr lvl="5">
              <a:spcBef>
                <a:spcPts val="0"/>
              </a:spcBef>
              <a:spcAft>
                <a:spcPts val="0"/>
              </a:spcAft>
              <a:buClr>
                <a:schemeClr val="accent4"/>
              </a:buClr>
              <a:buSzPts val="4400"/>
              <a:buNone/>
              <a:defRPr sz="4400">
                <a:solidFill>
                  <a:schemeClr val="accent4"/>
                </a:solidFill>
              </a:defRPr>
            </a:lvl6pPr>
            <a:lvl7pPr lvl="6">
              <a:spcBef>
                <a:spcPts val="0"/>
              </a:spcBef>
              <a:spcAft>
                <a:spcPts val="0"/>
              </a:spcAft>
              <a:buClr>
                <a:schemeClr val="accent4"/>
              </a:buClr>
              <a:buSzPts val="4400"/>
              <a:buNone/>
              <a:defRPr sz="4400">
                <a:solidFill>
                  <a:schemeClr val="accent4"/>
                </a:solidFill>
              </a:defRPr>
            </a:lvl7pPr>
            <a:lvl8pPr lvl="7">
              <a:spcBef>
                <a:spcPts val="0"/>
              </a:spcBef>
              <a:spcAft>
                <a:spcPts val="0"/>
              </a:spcAft>
              <a:buClr>
                <a:schemeClr val="accent4"/>
              </a:buClr>
              <a:buSzPts val="4400"/>
              <a:buNone/>
              <a:defRPr sz="4400">
                <a:solidFill>
                  <a:schemeClr val="accent4"/>
                </a:solidFill>
              </a:defRPr>
            </a:lvl8pPr>
            <a:lvl9pPr lvl="8">
              <a:spcBef>
                <a:spcPts val="0"/>
              </a:spcBef>
              <a:spcAft>
                <a:spcPts val="0"/>
              </a:spcAft>
              <a:buClr>
                <a:schemeClr val="accent4"/>
              </a:buClr>
              <a:buSzPts val="4400"/>
              <a:buNone/>
              <a:defRPr sz="4400">
                <a:solidFill>
                  <a:schemeClr val="accent4"/>
                </a:solidFill>
              </a:defRPr>
            </a:lvl9pPr>
          </a:lstStyle>
          <a:p>
            <a:endParaRPr/>
          </a:p>
        </p:txBody>
      </p:sp>
      <p:sp>
        <p:nvSpPr>
          <p:cNvPr id="502" name="Google Shape;502;g3621649810e_0_3335"/>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Slide: Navy_1">
  <p:cSld name="TITLE_2_1_2_5_3_1_1">
    <p:bg>
      <p:bgPr>
        <a:blipFill>
          <a:blip r:embed="rId2">
            <a:alphaModFix/>
          </a:blip>
          <a:stretch>
            <a:fillRect/>
          </a:stretch>
        </a:blipFill>
        <a:effectLst/>
      </p:bgPr>
    </p:bg>
    <p:spTree>
      <p:nvGrpSpPr>
        <p:cNvPr id="1" name="Shape 503"/>
        <p:cNvGrpSpPr/>
        <p:nvPr/>
      </p:nvGrpSpPr>
      <p:grpSpPr>
        <a:xfrm>
          <a:off x="0" y="0"/>
          <a:ext cx="0" cy="0"/>
          <a:chOff x="0" y="0"/>
          <a:chExt cx="0" cy="0"/>
        </a:xfrm>
      </p:grpSpPr>
      <p:sp>
        <p:nvSpPr>
          <p:cNvPr id="504" name="Google Shape;504;g3621649810e_0_3339"/>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05" name="Google Shape;505;g3621649810e_0_3339"/>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accent4"/>
              </a:buClr>
              <a:buSzPts val="4400"/>
              <a:buNone/>
              <a:defRPr sz="4400">
                <a:solidFill>
                  <a:schemeClr val="accent4"/>
                </a:solidFill>
              </a:defRPr>
            </a:lvl2pPr>
            <a:lvl3pPr lvl="2">
              <a:spcBef>
                <a:spcPts val="0"/>
              </a:spcBef>
              <a:spcAft>
                <a:spcPts val="0"/>
              </a:spcAft>
              <a:buClr>
                <a:schemeClr val="accent4"/>
              </a:buClr>
              <a:buSzPts val="4400"/>
              <a:buNone/>
              <a:defRPr sz="4400">
                <a:solidFill>
                  <a:schemeClr val="accent4"/>
                </a:solidFill>
              </a:defRPr>
            </a:lvl3pPr>
            <a:lvl4pPr lvl="3">
              <a:spcBef>
                <a:spcPts val="0"/>
              </a:spcBef>
              <a:spcAft>
                <a:spcPts val="0"/>
              </a:spcAft>
              <a:buClr>
                <a:schemeClr val="accent4"/>
              </a:buClr>
              <a:buSzPts val="4400"/>
              <a:buNone/>
              <a:defRPr sz="4400">
                <a:solidFill>
                  <a:schemeClr val="accent4"/>
                </a:solidFill>
              </a:defRPr>
            </a:lvl4pPr>
            <a:lvl5pPr lvl="4">
              <a:spcBef>
                <a:spcPts val="0"/>
              </a:spcBef>
              <a:spcAft>
                <a:spcPts val="0"/>
              </a:spcAft>
              <a:buClr>
                <a:schemeClr val="accent4"/>
              </a:buClr>
              <a:buSzPts val="4400"/>
              <a:buNone/>
              <a:defRPr sz="4400">
                <a:solidFill>
                  <a:schemeClr val="accent4"/>
                </a:solidFill>
              </a:defRPr>
            </a:lvl5pPr>
            <a:lvl6pPr lvl="5">
              <a:spcBef>
                <a:spcPts val="0"/>
              </a:spcBef>
              <a:spcAft>
                <a:spcPts val="0"/>
              </a:spcAft>
              <a:buClr>
                <a:schemeClr val="accent4"/>
              </a:buClr>
              <a:buSzPts val="4400"/>
              <a:buNone/>
              <a:defRPr sz="4400">
                <a:solidFill>
                  <a:schemeClr val="accent4"/>
                </a:solidFill>
              </a:defRPr>
            </a:lvl6pPr>
            <a:lvl7pPr lvl="6">
              <a:spcBef>
                <a:spcPts val="0"/>
              </a:spcBef>
              <a:spcAft>
                <a:spcPts val="0"/>
              </a:spcAft>
              <a:buClr>
                <a:schemeClr val="accent4"/>
              </a:buClr>
              <a:buSzPts val="4400"/>
              <a:buNone/>
              <a:defRPr sz="4400">
                <a:solidFill>
                  <a:schemeClr val="accent4"/>
                </a:solidFill>
              </a:defRPr>
            </a:lvl7pPr>
            <a:lvl8pPr lvl="7">
              <a:spcBef>
                <a:spcPts val="0"/>
              </a:spcBef>
              <a:spcAft>
                <a:spcPts val="0"/>
              </a:spcAft>
              <a:buClr>
                <a:schemeClr val="accent4"/>
              </a:buClr>
              <a:buSzPts val="4400"/>
              <a:buNone/>
              <a:defRPr sz="4400">
                <a:solidFill>
                  <a:schemeClr val="accent4"/>
                </a:solidFill>
              </a:defRPr>
            </a:lvl8pPr>
            <a:lvl9pPr lvl="8">
              <a:spcBef>
                <a:spcPts val="0"/>
              </a:spcBef>
              <a:spcAft>
                <a:spcPts val="0"/>
              </a:spcAft>
              <a:buClr>
                <a:schemeClr val="accent4"/>
              </a:buClr>
              <a:buSzPts val="4400"/>
              <a:buNone/>
              <a:defRPr sz="4400">
                <a:solidFill>
                  <a:schemeClr val="accent4"/>
                </a:solidFill>
              </a:defRPr>
            </a:lvl9pPr>
          </a:lstStyle>
          <a:p>
            <a:endParaRPr/>
          </a:p>
        </p:txBody>
      </p:sp>
      <p:sp>
        <p:nvSpPr>
          <p:cNvPr id="506" name="Google Shape;506;g3621649810e_0_3339"/>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Slide: Purple_2">
  <p:cSld name="TITLE_ONLY_1_1_1_1_1_1_1_1_1_1_4">
    <p:bg>
      <p:bgPr>
        <a:blipFill>
          <a:blip r:embed="rId2">
            <a:alphaModFix/>
          </a:blip>
          <a:stretch>
            <a:fillRect/>
          </a:stretch>
        </a:blipFill>
        <a:effectLst/>
      </p:bgPr>
    </p:bg>
    <p:spTree>
      <p:nvGrpSpPr>
        <p:cNvPr id="1" name="Shape 507"/>
        <p:cNvGrpSpPr/>
        <p:nvPr/>
      </p:nvGrpSpPr>
      <p:grpSpPr>
        <a:xfrm>
          <a:off x="0" y="0"/>
          <a:ext cx="0" cy="0"/>
          <a:chOff x="0" y="0"/>
          <a:chExt cx="0" cy="0"/>
        </a:xfrm>
      </p:grpSpPr>
      <p:sp>
        <p:nvSpPr>
          <p:cNvPr id="508" name="Google Shape;508;g3621649810e_0_3343"/>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09" name="Google Shape;509;g3621649810e_0_3343"/>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Slide: Gradient/Pattern">
  <p:cSld name="TITLE_ONLY_1_1_1_1_1_1_1_1_1_1_3">
    <p:bg>
      <p:bgPr>
        <a:blipFill>
          <a:blip r:embed="rId2">
            <a:alphaModFix/>
          </a:blip>
          <a:stretch>
            <a:fillRect/>
          </a:stretch>
        </a:blipFill>
        <a:effectLst/>
      </p:bgPr>
    </p:bg>
    <p:spTree>
      <p:nvGrpSpPr>
        <p:cNvPr id="1" name="Shape 510"/>
        <p:cNvGrpSpPr/>
        <p:nvPr/>
      </p:nvGrpSpPr>
      <p:grpSpPr>
        <a:xfrm>
          <a:off x="0" y="0"/>
          <a:ext cx="0" cy="0"/>
          <a:chOff x="0" y="0"/>
          <a:chExt cx="0" cy="0"/>
        </a:xfrm>
      </p:grpSpPr>
      <p:sp>
        <p:nvSpPr>
          <p:cNvPr id="511" name="Google Shape;511;g3621649810e_0_3346"/>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12" name="Google Shape;512;g3621649810e_0_3346"/>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Page – White">
  <p:cSld name="TITLE_2_1_2_2">
    <p:bg>
      <p:bgPr>
        <a:blipFill>
          <a:blip r:embed="rId2">
            <a:alphaModFix/>
          </a:blip>
          <a:stretch>
            <a:fillRect/>
          </a:stretch>
        </a:blipFill>
        <a:effectLst/>
      </p:bgPr>
    </p:bg>
    <p:spTree>
      <p:nvGrpSpPr>
        <p:cNvPr id="1" name="Shape 513"/>
        <p:cNvGrpSpPr/>
        <p:nvPr/>
      </p:nvGrpSpPr>
      <p:grpSpPr>
        <a:xfrm>
          <a:off x="0" y="0"/>
          <a:ext cx="0" cy="0"/>
          <a:chOff x="0" y="0"/>
          <a:chExt cx="0" cy="0"/>
        </a:xfrm>
      </p:grpSpPr>
      <p:pic>
        <p:nvPicPr>
          <p:cNvPr id="514" name="Google Shape;514;g3621649810e_0_3349"/>
          <p:cNvPicPr preferRelativeResize="0"/>
          <p:nvPr/>
        </p:nvPicPr>
        <p:blipFill rotWithShape="1">
          <a:blip r:embed="rId3">
            <a:alphaModFix/>
          </a:blip>
          <a:srcRect/>
          <a:stretch/>
        </p:blipFill>
        <p:spPr>
          <a:xfrm>
            <a:off x="-15705" y="-13722"/>
            <a:ext cx="18342861" cy="10314432"/>
          </a:xfrm>
          <a:prstGeom prst="rect">
            <a:avLst/>
          </a:prstGeom>
          <a:noFill/>
          <a:ln>
            <a:noFill/>
          </a:ln>
        </p:spPr>
      </p:pic>
      <p:sp>
        <p:nvSpPr>
          <p:cNvPr id="515" name="Google Shape;515;g3621649810e_0_3349"/>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16" name="Google Shape;516;g3621649810e_0_3349"/>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rgbClr val="9E9E9E"/>
                </a:solidFill>
                <a:latin typeface="Inter"/>
                <a:ea typeface="Inter"/>
                <a:cs typeface="Inter"/>
                <a:sym typeface="Inter"/>
              </a:defRPr>
            </a:lvl1pPr>
            <a:lvl2pPr lvl="1" algn="r">
              <a:buNone/>
              <a:defRPr sz="1400">
                <a:solidFill>
                  <a:srgbClr val="9E9E9E"/>
                </a:solidFill>
                <a:latin typeface="Inter"/>
                <a:ea typeface="Inter"/>
                <a:cs typeface="Inter"/>
                <a:sym typeface="Inter"/>
              </a:defRPr>
            </a:lvl2pPr>
            <a:lvl3pPr lvl="2" algn="r">
              <a:buNone/>
              <a:defRPr sz="1400">
                <a:solidFill>
                  <a:srgbClr val="9E9E9E"/>
                </a:solidFill>
                <a:latin typeface="Inter"/>
                <a:ea typeface="Inter"/>
                <a:cs typeface="Inter"/>
                <a:sym typeface="Inter"/>
              </a:defRPr>
            </a:lvl3pPr>
            <a:lvl4pPr lvl="3" algn="r">
              <a:buNone/>
              <a:defRPr sz="1400">
                <a:solidFill>
                  <a:srgbClr val="9E9E9E"/>
                </a:solidFill>
                <a:latin typeface="Inter"/>
                <a:ea typeface="Inter"/>
                <a:cs typeface="Inter"/>
                <a:sym typeface="Inter"/>
              </a:defRPr>
            </a:lvl4pPr>
            <a:lvl5pPr lvl="4" algn="r">
              <a:buNone/>
              <a:defRPr sz="1400">
                <a:solidFill>
                  <a:srgbClr val="9E9E9E"/>
                </a:solidFill>
                <a:latin typeface="Inter"/>
                <a:ea typeface="Inter"/>
                <a:cs typeface="Inter"/>
                <a:sym typeface="Inter"/>
              </a:defRPr>
            </a:lvl5pPr>
            <a:lvl6pPr lvl="5" algn="r">
              <a:buNone/>
              <a:defRPr sz="1400">
                <a:solidFill>
                  <a:srgbClr val="9E9E9E"/>
                </a:solidFill>
                <a:latin typeface="Inter"/>
                <a:ea typeface="Inter"/>
                <a:cs typeface="Inter"/>
                <a:sym typeface="Inter"/>
              </a:defRPr>
            </a:lvl6pPr>
            <a:lvl7pPr lvl="6" algn="r">
              <a:buNone/>
              <a:defRPr sz="1400">
                <a:solidFill>
                  <a:srgbClr val="9E9E9E"/>
                </a:solidFill>
                <a:latin typeface="Inter"/>
                <a:ea typeface="Inter"/>
                <a:cs typeface="Inter"/>
                <a:sym typeface="Inter"/>
              </a:defRPr>
            </a:lvl7pPr>
            <a:lvl8pPr lvl="7" algn="r">
              <a:buNone/>
              <a:defRPr sz="1400">
                <a:solidFill>
                  <a:srgbClr val="9E9E9E"/>
                </a:solidFill>
                <a:latin typeface="Inter"/>
                <a:ea typeface="Inter"/>
                <a:cs typeface="Inter"/>
                <a:sym typeface="Inter"/>
              </a:defRPr>
            </a:lvl8pPr>
            <a:lvl9pPr lvl="8" algn="r">
              <a:buNone/>
              <a:defRPr sz="1400">
                <a:solidFill>
                  <a:srgbClr val="9E9E9E"/>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17" name="Google Shape;517;g3621649810e_0_3349"/>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4400"/>
              <a:buNone/>
              <a:defRPr sz="4400">
                <a:solidFill>
                  <a:schemeClr val="dk1"/>
                </a:solidFill>
              </a:defRPr>
            </a:lvl2pPr>
            <a:lvl3pPr lvl="2">
              <a:spcBef>
                <a:spcPts val="0"/>
              </a:spcBef>
              <a:spcAft>
                <a:spcPts val="0"/>
              </a:spcAft>
              <a:buClr>
                <a:schemeClr val="dk1"/>
              </a:buClr>
              <a:buSzPts val="4400"/>
              <a:buNone/>
              <a:defRPr sz="4400">
                <a:solidFill>
                  <a:schemeClr val="dk1"/>
                </a:solidFill>
              </a:defRPr>
            </a:lvl3pPr>
            <a:lvl4pPr lvl="3">
              <a:spcBef>
                <a:spcPts val="0"/>
              </a:spcBef>
              <a:spcAft>
                <a:spcPts val="0"/>
              </a:spcAft>
              <a:buClr>
                <a:schemeClr val="dk1"/>
              </a:buClr>
              <a:buSzPts val="4400"/>
              <a:buNone/>
              <a:defRPr sz="4400">
                <a:solidFill>
                  <a:schemeClr val="dk1"/>
                </a:solidFill>
              </a:defRPr>
            </a:lvl4pPr>
            <a:lvl5pPr lvl="4">
              <a:spcBef>
                <a:spcPts val="0"/>
              </a:spcBef>
              <a:spcAft>
                <a:spcPts val="0"/>
              </a:spcAft>
              <a:buClr>
                <a:schemeClr val="dk1"/>
              </a:buClr>
              <a:buSzPts val="4400"/>
              <a:buNone/>
              <a:defRPr sz="4400">
                <a:solidFill>
                  <a:schemeClr val="dk1"/>
                </a:solidFill>
              </a:defRPr>
            </a:lvl5pPr>
            <a:lvl6pPr lvl="5">
              <a:spcBef>
                <a:spcPts val="0"/>
              </a:spcBef>
              <a:spcAft>
                <a:spcPts val="0"/>
              </a:spcAft>
              <a:buClr>
                <a:schemeClr val="dk1"/>
              </a:buClr>
              <a:buSzPts val="4400"/>
              <a:buNone/>
              <a:defRPr sz="4400">
                <a:solidFill>
                  <a:schemeClr val="dk1"/>
                </a:solidFill>
              </a:defRPr>
            </a:lvl6pPr>
            <a:lvl7pPr lvl="6">
              <a:spcBef>
                <a:spcPts val="0"/>
              </a:spcBef>
              <a:spcAft>
                <a:spcPts val="0"/>
              </a:spcAft>
              <a:buClr>
                <a:schemeClr val="dk1"/>
              </a:buClr>
              <a:buSzPts val="4400"/>
              <a:buNone/>
              <a:defRPr sz="4400">
                <a:solidFill>
                  <a:schemeClr val="dk1"/>
                </a:solidFill>
              </a:defRPr>
            </a:lvl7pPr>
            <a:lvl8pPr lvl="7">
              <a:spcBef>
                <a:spcPts val="0"/>
              </a:spcBef>
              <a:spcAft>
                <a:spcPts val="0"/>
              </a:spcAft>
              <a:buClr>
                <a:schemeClr val="dk1"/>
              </a:buClr>
              <a:buSzPts val="4400"/>
              <a:buNone/>
              <a:defRPr sz="4400">
                <a:solidFill>
                  <a:schemeClr val="dk1"/>
                </a:solidFill>
              </a:defRPr>
            </a:lvl8pPr>
            <a:lvl9pPr lvl="8">
              <a:spcBef>
                <a:spcPts val="0"/>
              </a:spcBef>
              <a:spcAft>
                <a:spcPts val="0"/>
              </a:spcAft>
              <a:buClr>
                <a:schemeClr val="dk1"/>
              </a:buClr>
              <a:buSzPts val="4400"/>
              <a:buNone/>
              <a:defRPr sz="4400">
                <a:solidFill>
                  <a:schemeClr val="dk1"/>
                </a:solidFill>
              </a:defRPr>
            </a:lvl9pPr>
          </a:lstStyle>
          <a:p>
            <a:endParaRPr/>
          </a:p>
        </p:txBody>
      </p:sp>
      <p:pic>
        <p:nvPicPr>
          <p:cNvPr id="518" name="Google Shape;518;g3621649810e_0_3349"/>
          <p:cNvPicPr preferRelativeResize="0"/>
          <p:nvPr/>
        </p:nvPicPr>
        <p:blipFill rotWithShape="1">
          <a:blip r:embed="rId4">
            <a:alphaModFix amt="60000"/>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k Page – Body Copy 1">
  <p:cSld name="TITLE_2_1_2_2_2_1">
    <p:bg>
      <p:bgPr>
        <a:blipFill>
          <a:blip r:embed="rId2">
            <a:alphaModFix/>
          </a:blip>
          <a:stretch>
            <a:fillRect/>
          </a:stretch>
        </a:blipFill>
        <a:effectLst/>
      </p:bgPr>
    </p:bg>
    <p:spTree>
      <p:nvGrpSpPr>
        <p:cNvPr id="1" name="Shape 519"/>
        <p:cNvGrpSpPr/>
        <p:nvPr/>
      </p:nvGrpSpPr>
      <p:grpSpPr>
        <a:xfrm>
          <a:off x="0" y="0"/>
          <a:ext cx="0" cy="0"/>
          <a:chOff x="0" y="0"/>
          <a:chExt cx="0" cy="0"/>
        </a:xfrm>
      </p:grpSpPr>
      <p:pic>
        <p:nvPicPr>
          <p:cNvPr id="520" name="Google Shape;520;g3621649810e_0_3355"/>
          <p:cNvPicPr preferRelativeResize="0"/>
          <p:nvPr/>
        </p:nvPicPr>
        <p:blipFill rotWithShape="1">
          <a:blip r:embed="rId3">
            <a:alphaModFix/>
          </a:blip>
          <a:srcRect/>
          <a:stretch/>
        </p:blipFill>
        <p:spPr>
          <a:xfrm>
            <a:off x="-15705" y="-13722"/>
            <a:ext cx="18342861" cy="10314432"/>
          </a:xfrm>
          <a:prstGeom prst="rect">
            <a:avLst/>
          </a:prstGeom>
          <a:noFill/>
          <a:ln>
            <a:noFill/>
          </a:ln>
        </p:spPr>
      </p:pic>
      <p:sp>
        <p:nvSpPr>
          <p:cNvPr id="521" name="Google Shape;521;g3621649810e_0_3355"/>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22" name="Google Shape;522;g3621649810e_0_3355"/>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rgbClr val="9E9E9E"/>
                </a:solidFill>
                <a:latin typeface="Inter"/>
                <a:ea typeface="Inter"/>
                <a:cs typeface="Inter"/>
                <a:sym typeface="Inter"/>
              </a:defRPr>
            </a:lvl1pPr>
            <a:lvl2pPr lvl="1" algn="r">
              <a:buNone/>
              <a:defRPr sz="1400">
                <a:solidFill>
                  <a:srgbClr val="9E9E9E"/>
                </a:solidFill>
                <a:latin typeface="Inter"/>
                <a:ea typeface="Inter"/>
                <a:cs typeface="Inter"/>
                <a:sym typeface="Inter"/>
              </a:defRPr>
            </a:lvl2pPr>
            <a:lvl3pPr lvl="2" algn="r">
              <a:buNone/>
              <a:defRPr sz="1400">
                <a:solidFill>
                  <a:srgbClr val="9E9E9E"/>
                </a:solidFill>
                <a:latin typeface="Inter"/>
                <a:ea typeface="Inter"/>
                <a:cs typeface="Inter"/>
                <a:sym typeface="Inter"/>
              </a:defRPr>
            </a:lvl3pPr>
            <a:lvl4pPr lvl="3" algn="r">
              <a:buNone/>
              <a:defRPr sz="1400">
                <a:solidFill>
                  <a:srgbClr val="9E9E9E"/>
                </a:solidFill>
                <a:latin typeface="Inter"/>
                <a:ea typeface="Inter"/>
                <a:cs typeface="Inter"/>
                <a:sym typeface="Inter"/>
              </a:defRPr>
            </a:lvl4pPr>
            <a:lvl5pPr lvl="4" algn="r">
              <a:buNone/>
              <a:defRPr sz="1400">
                <a:solidFill>
                  <a:srgbClr val="9E9E9E"/>
                </a:solidFill>
                <a:latin typeface="Inter"/>
                <a:ea typeface="Inter"/>
                <a:cs typeface="Inter"/>
                <a:sym typeface="Inter"/>
              </a:defRPr>
            </a:lvl5pPr>
            <a:lvl6pPr lvl="5" algn="r">
              <a:buNone/>
              <a:defRPr sz="1400">
                <a:solidFill>
                  <a:srgbClr val="9E9E9E"/>
                </a:solidFill>
                <a:latin typeface="Inter"/>
                <a:ea typeface="Inter"/>
                <a:cs typeface="Inter"/>
                <a:sym typeface="Inter"/>
              </a:defRPr>
            </a:lvl6pPr>
            <a:lvl7pPr lvl="6" algn="r">
              <a:buNone/>
              <a:defRPr sz="1400">
                <a:solidFill>
                  <a:srgbClr val="9E9E9E"/>
                </a:solidFill>
                <a:latin typeface="Inter"/>
                <a:ea typeface="Inter"/>
                <a:cs typeface="Inter"/>
                <a:sym typeface="Inter"/>
              </a:defRPr>
            </a:lvl7pPr>
            <a:lvl8pPr lvl="7" algn="r">
              <a:buNone/>
              <a:defRPr sz="1400">
                <a:solidFill>
                  <a:srgbClr val="9E9E9E"/>
                </a:solidFill>
                <a:latin typeface="Inter"/>
                <a:ea typeface="Inter"/>
                <a:cs typeface="Inter"/>
                <a:sym typeface="Inter"/>
              </a:defRPr>
            </a:lvl8pPr>
            <a:lvl9pPr lvl="8" algn="r">
              <a:buNone/>
              <a:defRPr sz="1400">
                <a:solidFill>
                  <a:srgbClr val="9E9E9E"/>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23" name="Google Shape;523;g3621649810e_0_3355"/>
          <p:cNvSpPr txBox="1">
            <a:spLocks noGrp="1"/>
          </p:cNvSpPr>
          <p:nvPr>
            <p:ph type="body" idx="1"/>
          </p:nvPr>
        </p:nvSpPr>
        <p:spPr>
          <a:xfrm>
            <a:off x="623400" y="1923050"/>
            <a:ext cx="17041200" cy="7654200"/>
          </a:xfrm>
          <a:prstGeom prst="rect">
            <a:avLst/>
          </a:prstGeom>
          <a:ln>
            <a:noFill/>
          </a:ln>
        </p:spPr>
        <p:txBody>
          <a:bodyPr spcFirstLastPara="1" wrap="square" lIns="0" tIns="0" rIns="0" bIns="0" anchor="t" anchorCtr="0">
            <a:spAutoFit/>
          </a:bodyPr>
          <a:lstStyle>
            <a:lvl1pPr marL="457200" lvl="0" indent="-406400">
              <a:lnSpc>
                <a:spcPct val="115000"/>
              </a:lnSpc>
              <a:spcBef>
                <a:spcPts val="0"/>
              </a:spcBef>
              <a:spcAft>
                <a:spcPts val="0"/>
              </a:spcAft>
              <a:buClr>
                <a:schemeClr val="accent2"/>
              </a:buClr>
              <a:buSzPts val="2800"/>
              <a:buFont typeface="Inter"/>
              <a:buChar char="●"/>
              <a:defRPr>
                <a:solidFill>
                  <a:schemeClr val="dk1"/>
                </a:solidFill>
                <a:latin typeface="Inter"/>
                <a:ea typeface="Inter"/>
                <a:cs typeface="Inter"/>
                <a:sym typeface="Inter"/>
              </a:defRPr>
            </a:lvl1pPr>
            <a:lvl2pPr marL="914400" lvl="1"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2pPr>
            <a:lvl3pPr marL="1371600" lvl="2"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3pPr>
            <a:lvl4pPr marL="1828800" lvl="3"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524" name="Google Shape;524;g3621649810e_0_3355"/>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4400"/>
              <a:buNone/>
              <a:defRPr sz="4400">
                <a:solidFill>
                  <a:schemeClr val="dk1"/>
                </a:solidFill>
              </a:defRPr>
            </a:lvl2pPr>
            <a:lvl3pPr lvl="2">
              <a:spcBef>
                <a:spcPts val="0"/>
              </a:spcBef>
              <a:spcAft>
                <a:spcPts val="0"/>
              </a:spcAft>
              <a:buClr>
                <a:schemeClr val="dk1"/>
              </a:buClr>
              <a:buSzPts val="4400"/>
              <a:buNone/>
              <a:defRPr sz="4400">
                <a:solidFill>
                  <a:schemeClr val="dk1"/>
                </a:solidFill>
              </a:defRPr>
            </a:lvl3pPr>
            <a:lvl4pPr lvl="3">
              <a:spcBef>
                <a:spcPts val="0"/>
              </a:spcBef>
              <a:spcAft>
                <a:spcPts val="0"/>
              </a:spcAft>
              <a:buClr>
                <a:schemeClr val="dk1"/>
              </a:buClr>
              <a:buSzPts val="4400"/>
              <a:buNone/>
              <a:defRPr sz="4400">
                <a:solidFill>
                  <a:schemeClr val="dk1"/>
                </a:solidFill>
              </a:defRPr>
            </a:lvl4pPr>
            <a:lvl5pPr lvl="4">
              <a:spcBef>
                <a:spcPts val="0"/>
              </a:spcBef>
              <a:spcAft>
                <a:spcPts val="0"/>
              </a:spcAft>
              <a:buClr>
                <a:schemeClr val="dk1"/>
              </a:buClr>
              <a:buSzPts val="4400"/>
              <a:buNone/>
              <a:defRPr sz="4400">
                <a:solidFill>
                  <a:schemeClr val="dk1"/>
                </a:solidFill>
              </a:defRPr>
            </a:lvl5pPr>
            <a:lvl6pPr lvl="5">
              <a:spcBef>
                <a:spcPts val="0"/>
              </a:spcBef>
              <a:spcAft>
                <a:spcPts val="0"/>
              </a:spcAft>
              <a:buClr>
                <a:schemeClr val="dk1"/>
              </a:buClr>
              <a:buSzPts val="4400"/>
              <a:buNone/>
              <a:defRPr sz="4400">
                <a:solidFill>
                  <a:schemeClr val="dk1"/>
                </a:solidFill>
              </a:defRPr>
            </a:lvl6pPr>
            <a:lvl7pPr lvl="6">
              <a:spcBef>
                <a:spcPts val="0"/>
              </a:spcBef>
              <a:spcAft>
                <a:spcPts val="0"/>
              </a:spcAft>
              <a:buClr>
                <a:schemeClr val="dk1"/>
              </a:buClr>
              <a:buSzPts val="4400"/>
              <a:buNone/>
              <a:defRPr sz="4400">
                <a:solidFill>
                  <a:schemeClr val="dk1"/>
                </a:solidFill>
              </a:defRPr>
            </a:lvl7pPr>
            <a:lvl8pPr lvl="7">
              <a:spcBef>
                <a:spcPts val="0"/>
              </a:spcBef>
              <a:spcAft>
                <a:spcPts val="0"/>
              </a:spcAft>
              <a:buClr>
                <a:schemeClr val="dk1"/>
              </a:buClr>
              <a:buSzPts val="4400"/>
              <a:buNone/>
              <a:defRPr sz="4400">
                <a:solidFill>
                  <a:schemeClr val="dk1"/>
                </a:solidFill>
              </a:defRPr>
            </a:lvl8pPr>
            <a:lvl9pPr lvl="8">
              <a:spcBef>
                <a:spcPts val="0"/>
              </a:spcBef>
              <a:spcAft>
                <a:spcPts val="0"/>
              </a:spcAft>
              <a:buClr>
                <a:schemeClr val="dk1"/>
              </a:buClr>
              <a:buSzPts val="4400"/>
              <a:buNone/>
              <a:defRPr sz="4400">
                <a:solidFill>
                  <a:schemeClr val="dk1"/>
                </a:solidFill>
              </a:defRPr>
            </a:lvl9pPr>
          </a:lstStyle>
          <a:p>
            <a:endParaRPr/>
          </a:p>
        </p:txBody>
      </p:sp>
      <p:pic>
        <p:nvPicPr>
          <p:cNvPr id="525" name="Google Shape;525;g3621649810e_0_3355"/>
          <p:cNvPicPr preferRelativeResize="0"/>
          <p:nvPr/>
        </p:nvPicPr>
        <p:blipFill rotWithShape="1">
          <a:blip r:embed="rId4">
            <a:alphaModFix amt="60000"/>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lank Page – Body Copy 2-Column">
  <p:cSld name="TITLE_2_1_2_2_2_1_1">
    <p:bg>
      <p:bgPr>
        <a:blipFill>
          <a:blip r:embed="rId2">
            <a:alphaModFix/>
          </a:blip>
          <a:stretch>
            <a:fillRect/>
          </a:stretch>
        </a:blipFill>
        <a:effectLst/>
      </p:bgPr>
    </p:bg>
    <p:spTree>
      <p:nvGrpSpPr>
        <p:cNvPr id="1" name="Shape 526"/>
        <p:cNvGrpSpPr/>
        <p:nvPr/>
      </p:nvGrpSpPr>
      <p:grpSpPr>
        <a:xfrm>
          <a:off x="0" y="0"/>
          <a:ext cx="0" cy="0"/>
          <a:chOff x="0" y="0"/>
          <a:chExt cx="0" cy="0"/>
        </a:xfrm>
      </p:grpSpPr>
      <p:pic>
        <p:nvPicPr>
          <p:cNvPr id="527" name="Google Shape;527;g3621649810e_0_3362"/>
          <p:cNvPicPr preferRelativeResize="0"/>
          <p:nvPr/>
        </p:nvPicPr>
        <p:blipFill rotWithShape="1">
          <a:blip r:embed="rId3">
            <a:alphaModFix/>
          </a:blip>
          <a:srcRect/>
          <a:stretch/>
        </p:blipFill>
        <p:spPr>
          <a:xfrm>
            <a:off x="-15705" y="-13722"/>
            <a:ext cx="18342861" cy="10314432"/>
          </a:xfrm>
          <a:prstGeom prst="rect">
            <a:avLst/>
          </a:prstGeom>
          <a:noFill/>
          <a:ln>
            <a:noFill/>
          </a:ln>
        </p:spPr>
      </p:pic>
      <p:sp>
        <p:nvSpPr>
          <p:cNvPr id="528" name="Google Shape;528;g3621649810e_0_3362"/>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29" name="Google Shape;529;g3621649810e_0_3362"/>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rgbClr val="9E9E9E"/>
                </a:solidFill>
                <a:latin typeface="Inter"/>
                <a:ea typeface="Inter"/>
                <a:cs typeface="Inter"/>
                <a:sym typeface="Inter"/>
              </a:defRPr>
            </a:lvl1pPr>
            <a:lvl2pPr lvl="1" algn="r">
              <a:buNone/>
              <a:defRPr sz="1400">
                <a:solidFill>
                  <a:srgbClr val="9E9E9E"/>
                </a:solidFill>
                <a:latin typeface="Inter"/>
                <a:ea typeface="Inter"/>
                <a:cs typeface="Inter"/>
                <a:sym typeface="Inter"/>
              </a:defRPr>
            </a:lvl2pPr>
            <a:lvl3pPr lvl="2" algn="r">
              <a:buNone/>
              <a:defRPr sz="1400">
                <a:solidFill>
                  <a:srgbClr val="9E9E9E"/>
                </a:solidFill>
                <a:latin typeface="Inter"/>
                <a:ea typeface="Inter"/>
                <a:cs typeface="Inter"/>
                <a:sym typeface="Inter"/>
              </a:defRPr>
            </a:lvl3pPr>
            <a:lvl4pPr lvl="3" algn="r">
              <a:buNone/>
              <a:defRPr sz="1400">
                <a:solidFill>
                  <a:srgbClr val="9E9E9E"/>
                </a:solidFill>
                <a:latin typeface="Inter"/>
                <a:ea typeface="Inter"/>
                <a:cs typeface="Inter"/>
                <a:sym typeface="Inter"/>
              </a:defRPr>
            </a:lvl4pPr>
            <a:lvl5pPr lvl="4" algn="r">
              <a:buNone/>
              <a:defRPr sz="1400">
                <a:solidFill>
                  <a:srgbClr val="9E9E9E"/>
                </a:solidFill>
                <a:latin typeface="Inter"/>
                <a:ea typeface="Inter"/>
                <a:cs typeface="Inter"/>
                <a:sym typeface="Inter"/>
              </a:defRPr>
            </a:lvl5pPr>
            <a:lvl6pPr lvl="5" algn="r">
              <a:buNone/>
              <a:defRPr sz="1400">
                <a:solidFill>
                  <a:srgbClr val="9E9E9E"/>
                </a:solidFill>
                <a:latin typeface="Inter"/>
                <a:ea typeface="Inter"/>
                <a:cs typeface="Inter"/>
                <a:sym typeface="Inter"/>
              </a:defRPr>
            </a:lvl6pPr>
            <a:lvl7pPr lvl="6" algn="r">
              <a:buNone/>
              <a:defRPr sz="1400">
                <a:solidFill>
                  <a:srgbClr val="9E9E9E"/>
                </a:solidFill>
                <a:latin typeface="Inter"/>
                <a:ea typeface="Inter"/>
                <a:cs typeface="Inter"/>
                <a:sym typeface="Inter"/>
              </a:defRPr>
            </a:lvl7pPr>
            <a:lvl8pPr lvl="7" algn="r">
              <a:buNone/>
              <a:defRPr sz="1400">
                <a:solidFill>
                  <a:srgbClr val="9E9E9E"/>
                </a:solidFill>
                <a:latin typeface="Inter"/>
                <a:ea typeface="Inter"/>
                <a:cs typeface="Inter"/>
                <a:sym typeface="Inter"/>
              </a:defRPr>
            </a:lvl8pPr>
            <a:lvl9pPr lvl="8" algn="r">
              <a:buNone/>
              <a:defRPr sz="1400">
                <a:solidFill>
                  <a:srgbClr val="9E9E9E"/>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30" name="Google Shape;530;g3621649810e_0_3362"/>
          <p:cNvSpPr txBox="1">
            <a:spLocks noGrp="1"/>
          </p:cNvSpPr>
          <p:nvPr>
            <p:ph type="body" idx="1"/>
          </p:nvPr>
        </p:nvSpPr>
        <p:spPr>
          <a:xfrm>
            <a:off x="1275925" y="1923050"/>
            <a:ext cx="7606200" cy="8046000"/>
          </a:xfrm>
          <a:prstGeom prst="rect">
            <a:avLst/>
          </a:prstGeom>
          <a:ln>
            <a:noFill/>
          </a:ln>
        </p:spPr>
        <p:txBody>
          <a:bodyPr spcFirstLastPara="1" wrap="square" lIns="0" tIns="0" rIns="0" bIns="0" anchor="t" anchorCtr="0">
            <a:spAutoFit/>
          </a:bodyPr>
          <a:lstStyle>
            <a:lvl1pPr marL="457200" lvl="0" indent="-406400">
              <a:lnSpc>
                <a:spcPct val="115000"/>
              </a:lnSpc>
              <a:spcBef>
                <a:spcPts val="0"/>
              </a:spcBef>
              <a:spcAft>
                <a:spcPts val="0"/>
              </a:spcAft>
              <a:buClr>
                <a:schemeClr val="accent2"/>
              </a:buClr>
              <a:buSzPts val="2800"/>
              <a:buFont typeface="Inter"/>
              <a:buChar char="●"/>
              <a:defRPr>
                <a:solidFill>
                  <a:schemeClr val="dk1"/>
                </a:solidFill>
                <a:latin typeface="Inter"/>
                <a:ea typeface="Inter"/>
                <a:cs typeface="Inter"/>
                <a:sym typeface="Inter"/>
              </a:defRPr>
            </a:lvl1pPr>
            <a:lvl2pPr marL="914400" lvl="1"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2pPr>
            <a:lvl3pPr marL="1371600" lvl="2"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3pPr>
            <a:lvl4pPr marL="1828800" lvl="3"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531" name="Google Shape;531;g3621649810e_0_3362"/>
          <p:cNvSpPr txBox="1">
            <a:spLocks noGrp="1"/>
          </p:cNvSpPr>
          <p:nvPr>
            <p:ph type="body" idx="3"/>
          </p:nvPr>
        </p:nvSpPr>
        <p:spPr>
          <a:xfrm>
            <a:off x="9429325" y="1923050"/>
            <a:ext cx="7606200" cy="8046000"/>
          </a:xfrm>
          <a:prstGeom prst="rect">
            <a:avLst/>
          </a:prstGeom>
          <a:noFill/>
          <a:ln>
            <a:noFill/>
          </a:ln>
        </p:spPr>
        <p:txBody>
          <a:bodyPr spcFirstLastPara="1" wrap="square" lIns="0" tIns="0" rIns="0" bIns="0" anchor="t" anchorCtr="0">
            <a:noAutofit/>
          </a:bodyPr>
          <a:lstStyle>
            <a:lvl1pPr marL="457200" lvl="0" indent="-406400">
              <a:lnSpc>
                <a:spcPct val="115000"/>
              </a:lnSpc>
              <a:spcBef>
                <a:spcPts val="0"/>
              </a:spcBef>
              <a:spcAft>
                <a:spcPts val="0"/>
              </a:spcAft>
              <a:buClr>
                <a:schemeClr val="accent2"/>
              </a:buClr>
              <a:buSzPts val="2800"/>
              <a:buFont typeface="Inter"/>
              <a:buChar char="●"/>
              <a:defRPr sz="2800">
                <a:solidFill>
                  <a:schemeClr val="dk1"/>
                </a:solidFill>
                <a:latin typeface="Inter"/>
                <a:ea typeface="Inter"/>
                <a:cs typeface="Inter"/>
                <a:sym typeface="Inter"/>
              </a:defRPr>
            </a:lvl1pPr>
            <a:lvl2pPr marL="914400" lvl="1"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2pPr>
            <a:lvl3pPr marL="1371600" lvl="2"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3pPr>
            <a:lvl4pPr marL="1828800" lvl="3"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532" name="Google Shape;532;g3621649810e_0_3362"/>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4400"/>
              <a:buNone/>
              <a:defRPr sz="4400">
                <a:solidFill>
                  <a:schemeClr val="dk1"/>
                </a:solidFill>
              </a:defRPr>
            </a:lvl2pPr>
            <a:lvl3pPr lvl="2">
              <a:spcBef>
                <a:spcPts val="0"/>
              </a:spcBef>
              <a:spcAft>
                <a:spcPts val="0"/>
              </a:spcAft>
              <a:buClr>
                <a:schemeClr val="dk1"/>
              </a:buClr>
              <a:buSzPts val="4400"/>
              <a:buNone/>
              <a:defRPr sz="4400">
                <a:solidFill>
                  <a:schemeClr val="dk1"/>
                </a:solidFill>
              </a:defRPr>
            </a:lvl3pPr>
            <a:lvl4pPr lvl="3">
              <a:spcBef>
                <a:spcPts val="0"/>
              </a:spcBef>
              <a:spcAft>
                <a:spcPts val="0"/>
              </a:spcAft>
              <a:buClr>
                <a:schemeClr val="dk1"/>
              </a:buClr>
              <a:buSzPts val="4400"/>
              <a:buNone/>
              <a:defRPr sz="4400">
                <a:solidFill>
                  <a:schemeClr val="dk1"/>
                </a:solidFill>
              </a:defRPr>
            </a:lvl4pPr>
            <a:lvl5pPr lvl="4">
              <a:spcBef>
                <a:spcPts val="0"/>
              </a:spcBef>
              <a:spcAft>
                <a:spcPts val="0"/>
              </a:spcAft>
              <a:buClr>
                <a:schemeClr val="dk1"/>
              </a:buClr>
              <a:buSzPts val="4400"/>
              <a:buNone/>
              <a:defRPr sz="4400">
                <a:solidFill>
                  <a:schemeClr val="dk1"/>
                </a:solidFill>
              </a:defRPr>
            </a:lvl5pPr>
            <a:lvl6pPr lvl="5">
              <a:spcBef>
                <a:spcPts val="0"/>
              </a:spcBef>
              <a:spcAft>
                <a:spcPts val="0"/>
              </a:spcAft>
              <a:buClr>
                <a:schemeClr val="dk1"/>
              </a:buClr>
              <a:buSzPts val="4400"/>
              <a:buNone/>
              <a:defRPr sz="4400">
                <a:solidFill>
                  <a:schemeClr val="dk1"/>
                </a:solidFill>
              </a:defRPr>
            </a:lvl6pPr>
            <a:lvl7pPr lvl="6">
              <a:spcBef>
                <a:spcPts val="0"/>
              </a:spcBef>
              <a:spcAft>
                <a:spcPts val="0"/>
              </a:spcAft>
              <a:buClr>
                <a:schemeClr val="dk1"/>
              </a:buClr>
              <a:buSzPts val="4400"/>
              <a:buNone/>
              <a:defRPr sz="4400">
                <a:solidFill>
                  <a:schemeClr val="dk1"/>
                </a:solidFill>
              </a:defRPr>
            </a:lvl7pPr>
            <a:lvl8pPr lvl="7">
              <a:spcBef>
                <a:spcPts val="0"/>
              </a:spcBef>
              <a:spcAft>
                <a:spcPts val="0"/>
              </a:spcAft>
              <a:buClr>
                <a:schemeClr val="dk1"/>
              </a:buClr>
              <a:buSzPts val="4400"/>
              <a:buNone/>
              <a:defRPr sz="4400">
                <a:solidFill>
                  <a:schemeClr val="dk1"/>
                </a:solidFill>
              </a:defRPr>
            </a:lvl8pPr>
            <a:lvl9pPr lvl="8">
              <a:spcBef>
                <a:spcPts val="0"/>
              </a:spcBef>
              <a:spcAft>
                <a:spcPts val="0"/>
              </a:spcAft>
              <a:buClr>
                <a:schemeClr val="dk1"/>
              </a:buClr>
              <a:buSzPts val="4400"/>
              <a:buNone/>
              <a:defRPr sz="4400">
                <a:solidFill>
                  <a:schemeClr val="dk1"/>
                </a:solidFill>
              </a:defRPr>
            </a:lvl9pPr>
          </a:lstStyle>
          <a:p>
            <a:endParaRPr/>
          </a:p>
        </p:txBody>
      </p:sp>
      <p:pic>
        <p:nvPicPr>
          <p:cNvPr id="533" name="Google Shape;533;g3621649810e_0_3362"/>
          <p:cNvPicPr preferRelativeResize="0"/>
          <p:nvPr/>
        </p:nvPicPr>
        <p:blipFill rotWithShape="1">
          <a:blip r:embed="rId4">
            <a:alphaModFix amt="60000"/>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4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Page – Body Copy 3 Column">
  <p:cSld name="TITLE_2_1_2_2_2_1_1_1">
    <p:bg>
      <p:bgPr>
        <a:blipFill>
          <a:blip r:embed="rId2">
            <a:alphaModFix/>
          </a:blip>
          <a:stretch>
            <a:fillRect/>
          </a:stretch>
        </a:blipFill>
        <a:effectLst/>
      </p:bgPr>
    </p:bg>
    <p:spTree>
      <p:nvGrpSpPr>
        <p:cNvPr id="1" name="Shape 534"/>
        <p:cNvGrpSpPr/>
        <p:nvPr/>
      </p:nvGrpSpPr>
      <p:grpSpPr>
        <a:xfrm>
          <a:off x="0" y="0"/>
          <a:ext cx="0" cy="0"/>
          <a:chOff x="0" y="0"/>
          <a:chExt cx="0" cy="0"/>
        </a:xfrm>
      </p:grpSpPr>
      <p:pic>
        <p:nvPicPr>
          <p:cNvPr id="535" name="Google Shape;535;g3621649810e_0_3370"/>
          <p:cNvPicPr preferRelativeResize="0"/>
          <p:nvPr/>
        </p:nvPicPr>
        <p:blipFill rotWithShape="1">
          <a:blip r:embed="rId3">
            <a:alphaModFix/>
          </a:blip>
          <a:srcRect/>
          <a:stretch/>
        </p:blipFill>
        <p:spPr>
          <a:xfrm>
            <a:off x="-15705" y="-13722"/>
            <a:ext cx="18342861" cy="10314432"/>
          </a:xfrm>
          <a:prstGeom prst="rect">
            <a:avLst/>
          </a:prstGeom>
          <a:noFill/>
          <a:ln>
            <a:noFill/>
          </a:ln>
        </p:spPr>
      </p:pic>
      <p:sp>
        <p:nvSpPr>
          <p:cNvPr id="536" name="Google Shape;536;g3621649810e_0_3370"/>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37" name="Google Shape;537;g3621649810e_0_3370"/>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rgbClr val="9E9E9E"/>
                </a:solidFill>
                <a:latin typeface="Inter"/>
                <a:ea typeface="Inter"/>
                <a:cs typeface="Inter"/>
                <a:sym typeface="Inter"/>
              </a:defRPr>
            </a:lvl1pPr>
            <a:lvl2pPr lvl="1" algn="r">
              <a:buNone/>
              <a:defRPr sz="1400">
                <a:solidFill>
                  <a:srgbClr val="9E9E9E"/>
                </a:solidFill>
                <a:latin typeface="Inter"/>
                <a:ea typeface="Inter"/>
                <a:cs typeface="Inter"/>
                <a:sym typeface="Inter"/>
              </a:defRPr>
            </a:lvl2pPr>
            <a:lvl3pPr lvl="2" algn="r">
              <a:buNone/>
              <a:defRPr sz="1400">
                <a:solidFill>
                  <a:srgbClr val="9E9E9E"/>
                </a:solidFill>
                <a:latin typeface="Inter"/>
                <a:ea typeface="Inter"/>
                <a:cs typeface="Inter"/>
                <a:sym typeface="Inter"/>
              </a:defRPr>
            </a:lvl3pPr>
            <a:lvl4pPr lvl="3" algn="r">
              <a:buNone/>
              <a:defRPr sz="1400">
                <a:solidFill>
                  <a:srgbClr val="9E9E9E"/>
                </a:solidFill>
                <a:latin typeface="Inter"/>
                <a:ea typeface="Inter"/>
                <a:cs typeface="Inter"/>
                <a:sym typeface="Inter"/>
              </a:defRPr>
            </a:lvl4pPr>
            <a:lvl5pPr lvl="4" algn="r">
              <a:buNone/>
              <a:defRPr sz="1400">
                <a:solidFill>
                  <a:srgbClr val="9E9E9E"/>
                </a:solidFill>
                <a:latin typeface="Inter"/>
                <a:ea typeface="Inter"/>
                <a:cs typeface="Inter"/>
                <a:sym typeface="Inter"/>
              </a:defRPr>
            </a:lvl5pPr>
            <a:lvl6pPr lvl="5" algn="r">
              <a:buNone/>
              <a:defRPr sz="1400">
                <a:solidFill>
                  <a:srgbClr val="9E9E9E"/>
                </a:solidFill>
                <a:latin typeface="Inter"/>
                <a:ea typeface="Inter"/>
                <a:cs typeface="Inter"/>
                <a:sym typeface="Inter"/>
              </a:defRPr>
            </a:lvl6pPr>
            <a:lvl7pPr lvl="6" algn="r">
              <a:buNone/>
              <a:defRPr sz="1400">
                <a:solidFill>
                  <a:srgbClr val="9E9E9E"/>
                </a:solidFill>
                <a:latin typeface="Inter"/>
                <a:ea typeface="Inter"/>
                <a:cs typeface="Inter"/>
                <a:sym typeface="Inter"/>
              </a:defRPr>
            </a:lvl7pPr>
            <a:lvl8pPr lvl="7" algn="r">
              <a:buNone/>
              <a:defRPr sz="1400">
                <a:solidFill>
                  <a:srgbClr val="9E9E9E"/>
                </a:solidFill>
                <a:latin typeface="Inter"/>
                <a:ea typeface="Inter"/>
                <a:cs typeface="Inter"/>
                <a:sym typeface="Inter"/>
              </a:defRPr>
            </a:lvl8pPr>
            <a:lvl9pPr lvl="8" algn="r">
              <a:buNone/>
              <a:defRPr sz="1400">
                <a:solidFill>
                  <a:srgbClr val="9E9E9E"/>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38" name="Google Shape;538;g3621649810e_0_3370"/>
          <p:cNvSpPr txBox="1">
            <a:spLocks noGrp="1"/>
          </p:cNvSpPr>
          <p:nvPr>
            <p:ph type="body" idx="1"/>
          </p:nvPr>
        </p:nvSpPr>
        <p:spPr>
          <a:xfrm>
            <a:off x="894950" y="1923050"/>
            <a:ext cx="5176800" cy="7487400"/>
          </a:xfrm>
          <a:prstGeom prst="rect">
            <a:avLst/>
          </a:prstGeom>
          <a:ln>
            <a:noFill/>
          </a:ln>
        </p:spPr>
        <p:txBody>
          <a:bodyPr spcFirstLastPara="1" wrap="square" lIns="0" tIns="0" rIns="0" bIns="0" anchor="t" anchorCtr="0">
            <a:spAutoFit/>
          </a:bodyPr>
          <a:lstStyle>
            <a:lvl1pPr marL="457200" lvl="0" indent="-406400">
              <a:lnSpc>
                <a:spcPct val="115000"/>
              </a:lnSpc>
              <a:spcBef>
                <a:spcPts val="0"/>
              </a:spcBef>
              <a:spcAft>
                <a:spcPts val="0"/>
              </a:spcAft>
              <a:buClr>
                <a:schemeClr val="accent2"/>
              </a:buClr>
              <a:buSzPts val="2800"/>
              <a:buFont typeface="Inter"/>
              <a:buChar char="●"/>
              <a:defRPr>
                <a:solidFill>
                  <a:schemeClr val="dk1"/>
                </a:solidFill>
                <a:latin typeface="Inter"/>
                <a:ea typeface="Inter"/>
                <a:cs typeface="Inter"/>
                <a:sym typeface="Inter"/>
              </a:defRPr>
            </a:lvl1pPr>
            <a:lvl2pPr marL="914400" lvl="1"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2pPr>
            <a:lvl3pPr marL="1371600" lvl="2"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3pPr>
            <a:lvl4pPr marL="1828800" lvl="3"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539" name="Google Shape;539;g3621649810e_0_3370"/>
          <p:cNvSpPr txBox="1">
            <a:spLocks noGrp="1"/>
          </p:cNvSpPr>
          <p:nvPr>
            <p:ph type="body" idx="3"/>
          </p:nvPr>
        </p:nvSpPr>
        <p:spPr>
          <a:xfrm>
            <a:off x="6443920" y="1923050"/>
            <a:ext cx="5176800" cy="7487400"/>
          </a:xfrm>
          <a:prstGeom prst="rect">
            <a:avLst/>
          </a:prstGeom>
          <a:noFill/>
          <a:ln>
            <a:noFill/>
          </a:ln>
        </p:spPr>
        <p:txBody>
          <a:bodyPr spcFirstLastPara="1" wrap="square" lIns="0" tIns="0" rIns="0" bIns="0" anchor="t" anchorCtr="0">
            <a:noAutofit/>
          </a:bodyPr>
          <a:lstStyle>
            <a:lvl1pPr marL="457200" lvl="0" indent="-406400">
              <a:lnSpc>
                <a:spcPct val="115000"/>
              </a:lnSpc>
              <a:spcBef>
                <a:spcPts val="0"/>
              </a:spcBef>
              <a:spcAft>
                <a:spcPts val="0"/>
              </a:spcAft>
              <a:buClr>
                <a:schemeClr val="accent2"/>
              </a:buClr>
              <a:buSzPts val="2800"/>
              <a:buFont typeface="Inter"/>
              <a:buChar char="●"/>
              <a:defRPr sz="2800">
                <a:solidFill>
                  <a:schemeClr val="dk1"/>
                </a:solidFill>
                <a:latin typeface="Inter"/>
                <a:ea typeface="Inter"/>
                <a:cs typeface="Inter"/>
                <a:sym typeface="Inter"/>
              </a:defRPr>
            </a:lvl1pPr>
            <a:lvl2pPr marL="914400" lvl="1"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2pPr>
            <a:lvl3pPr marL="1371600" lvl="2"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3pPr>
            <a:lvl4pPr marL="1828800" lvl="3"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540" name="Google Shape;540;g3621649810e_0_3370"/>
          <p:cNvSpPr txBox="1">
            <a:spLocks noGrp="1"/>
          </p:cNvSpPr>
          <p:nvPr>
            <p:ph type="body" idx="4"/>
          </p:nvPr>
        </p:nvSpPr>
        <p:spPr>
          <a:xfrm>
            <a:off x="11992859" y="1923050"/>
            <a:ext cx="5176800" cy="7487400"/>
          </a:xfrm>
          <a:prstGeom prst="rect">
            <a:avLst/>
          </a:prstGeom>
          <a:noFill/>
          <a:ln>
            <a:noFill/>
          </a:ln>
        </p:spPr>
        <p:txBody>
          <a:bodyPr spcFirstLastPara="1" wrap="square" lIns="0" tIns="0" rIns="0" bIns="0" anchor="t" anchorCtr="0">
            <a:noAutofit/>
          </a:bodyPr>
          <a:lstStyle>
            <a:lvl1pPr marL="457200" lvl="0" indent="-406400">
              <a:lnSpc>
                <a:spcPct val="115000"/>
              </a:lnSpc>
              <a:spcBef>
                <a:spcPts val="0"/>
              </a:spcBef>
              <a:spcAft>
                <a:spcPts val="0"/>
              </a:spcAft>
              <a:buClr>
                <a:schemeClr val="accent2"/>
              </a:buClr>
              <a:buSzPts val="2800"/>
              <a:buFont typeface="Inter"/>
              <a:buChar char="●"/>
              <a:defRPr sz="2800">
                <a:solidFill>
                  <a:schemeClr val="dk1"/>
                </a:solidFill>
                <a:latin typeface="Inter"/>
                <a:ea typeface="Inter"/>
                <a:cs typeface="Inter"/>
                <a:sym typeface="Inter"/>
              </a:defRPr>
            </a:lvl1pPr>
            <a:lvl2pPr marL="914400" lvl="1"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2pPr>
            <a:lvl3pPr marL="1371600" lvl="2" indent="-381000">
              <a:lnSpc>
                <a:spcPct val="115000"/>
              </a:lnSpc>
              <a:spcBef>
                <a:spcPts val="3200"/>
              </a:spcBef>
              <a:spcAft>
                <a:spcPts val="0"/>
              </a:spcAft>
              <a:buClr>
                <a:schemeClr val="accent2"/>
              </a:buClr>
              <a:buSzPts val="2400"/>
              <a:buFont typeface="Inter"/>
              <a:buChar char="■"/>
              <a:defRPr sz="2400">
                <a:solidFill>
                  <a:schemeClr val="dk1"/>
                </a:solidFill>
                <a:latin typeface="Inter"/>
                <a:ea typeface="Inter"/>
                <a:cs typeface="Inter"/>
                <a:sym typeface="Inter"/>
              </a:defRPr>
            </a:lvl3pPr>
            <a:lvl4pPr marL="1828800" lvl="3"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4pPr>
            <a:lvl5pPr marL="2286000" lvl="4"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5pPr>
            <a:lvl6pPr marL="2743200" lvl="5"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6pPr>
            <a:lvl7pPr marL="3200400" lvl="6"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7pPr>
            <a:lvl8pPr marL="3657600" lvl="7" indent="-381000">
              <a:lnSpc>
                <a:spcPct val="115000"/>
              </a:lnSpc>
              <a:spcBef>
                <a:spcPts val="3200"/>
              </a:spcBef>
              <a:spcAft>
                <a:spcPts val="0"/>
              </a:spcAft>
              <a:buClr>
                <a:schemeClr val="accent4"/>
              </a:buClr>
              <a:buSzPts val="2400"/>
              <a:buFont typeface="Inter"/>
              <a:buChar char="○"/>
              <a:defRPr sz="2400">
                <a:solidFill>
                  <a:schemeClr val="dk1"/>
                </a:solidFill>
                <a:latin typeface="Inter"/>
                <a:ea typeface="Inter"/>
                <a:cs typeface="Inter"/>
                <a:sym typeface="Inter"/>
              </a:defRPr>
            </a:lvl8pPr>
            <a:lvl9pPr marL="4114800" lvl="8" indent="-381000">
              <a:lnSpc>
                <a:spcPct val="115000"/>
              </a:lnSpc>
              <a:spcBef>
                <a:spcPts val="3200"/>
              </a:spcBef>
              <a:spcAft>
                <a:spcPts val="3200"/>
              </a:spcAft>
              <a:buClr>
                <a:schemeClr val="accent4"/>
              </a:buClr>
              <a:buSzPts val="2400"/>
              <a:buFont typeface="Inter"/>
              <a:buChar char="■"/>
              <a:defRPr sz="2400">
                <a:solidFill>
                  <a:schemeClr val="dk1"/>
                </a:solidFill>
                <a:latin typeface="Inter"/>
                <a:ea typeface="Inter"/>
                <a:cs typeface="Inter"/>
                <a:sym typeface="Inter"/>
              </a:defRPr>
            </a:lvl9pPr>
          </a:lstStyle>
          <a:p>
            <a:endParaRPr/>
          </a:p>
        </p:txBody>
      </p:sp>
      <p:sp>
        <p:nvSpPr>
          <p:cNvPr id="541" name="Google Shape;541;g3621649810e_0_3370"/>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4400"/>
              <a:buNone/>
              <a:defRPr sz="4400">
                <a:solidFill>
                  <a:schemeClr val="dk1"/>
                </a:solidFill>
              </a:defRPr>
            </a:lvl2pPr>
            <a:lvl3pPr lvl="2">
              <a:spcBef>
                <a:spcPts val="0"/>
              </a:spcBef>
              <a:spcAft>
                <a:spcPts val="0"/>
              </a:spcAft>
              <a:buClr>
                <a:schemeClr val="dk1"/>
              </a:buClr>
              <a:buSzPts val="4400"/>
              <a:buNone/>
              <a:defRPr sz="4400">
                <a:solidFill>
                  <a:schemeClr val="dk1"/>
                </a:solidFill>
              </a:defRPr>
            </a:lvl3pPr>
            <a:lvl4pPr lvl="3">
              <a:spcBef>
                <a:spcPts val="0"/>
              </a:spcBef>
              <a:spcAft>
                <a:spcPts val="0"/>
              </a:spcAft>
              <a:buClr>
                <a:schemeClr val="dk1"/>
              </a:buClr>
              <a:buSzPts val="4400"/>
              <a:buNone/>
              <a:defRPr sz="4400">
                <a:solidFill>
                  <a:schemeClr val="dk1"/>
                </a:solidFill>
              </a:defRPr>
            </a:lvl4pPr>
            <a:lvl5pPr lvl="4">
              <a:spcBef>
                <a:spcPts val="0"/>
              </a:spcBef>
              <a:spcAft>
                <a:spcPts val="0"/>
              </a:spcAft>
              <a:buClr>
                <a:schemeClr val="dk1"/>
              </a:buClr>
              <a:buSzPts val="4400"/>
              <a:buNone/>
              <a:defRPr sz="4400">
                <a:solidFill>
                  <a:schemeClr val="dk1"/>
                </a:solidFill>
              </a:defRPr>
            </a:lvl5pPr>
            <a:lvl6pPr lvl="5">
              <a:spcBef>
                <a:spcPts val="0"/>
              </a:spcBef>
              <a:spcAft>
                <a:spcPts val="0"/>
              </a:spcAft>
              <a:buClr>
                <a:schemeClr val="dk1"/>
              </a:buClr>
              <a:buSzPts val="4400"/>
              <a:buNone/>
              <a:defRPr sz="4400">
                <a:solidFill>
                  <a:schemeClr val="dk1"/>
                </a:solidFill>
              </a:defRPr>
            </a:lvl6pPr>
            <a:lvl7pPr lvl="6">
              <a:spcBef>
                <a:spcPts val="0"/>
              </a:spcBef>
              <a:spcAft>
                <a:spcPts val="0"/>
              </a:spcAft>
              <a:buClr>
                <a:schemeClr val="dk1"/>
              </a:buClr>
              <a:buSzPts val="4400"/>
              <a:buNone/>
              <a:defRPr sz="4400">
                <a:solidFill>
                  <a:schemeClr val="dk1"/>
                </a:solidFill>
              </a:defRPr>
            </a:lvl7pPr>
            <a:lvl8pPr lvl="7">
              <a:spcBef>
                <a:spcPts val="0"/>
              </a:spcBef>
              <a:spcAft>
                <a:spcPts val="0"/>
              </a:spcAft>
              <a:buClr>
                <a:schemeClr val="dk1"/>
              </a:buClr>
              <a:buSzPts val="4400"/>
              <a:buNone/>
              <a:defRPr sz="4400">
                <a:solidFill>
                  <a:schemeClr val="dk1"/>
                </a:solidFill>
              </a:defRPr>
            </a:lvl8pPr>
            <a:lvl9pPr lvl="8">
              <a:spcBef>
                <a:spcPts val="0"/>
              </a:spcBef>
              <a:spcAft>
                <a:spcPts val="0"/>
              </a:spcAft>
              <a:buClr>
                <a:schemeClr val="dk1"/>
              </a:buClr>
              <a:buSzPts val="4400"/>
              <a:buNone/>
              <a:defRPr sz="4400">
                <a:solidFill>
                  <a:schemeClr val="dk1"/>
                </a:solidFill>
              </a:defRPr>
            </a:lvl9pPr>
          </a:lstStyle>
          <a:p>
            <a:endParaRPr/>
          </a:p>
        </p:txBody>
      </p:sp>
      <p:pic>
        <p:nvPicPr>
          <p:cNvPr id="542" name="Google Shape;542;g3621649810e_0_3370"/>
          <p:cNvPicPr preferRelativeResize="0"/>
          <p:nvPr/>
        </p:nvPicPr>
        <p:blipFill rotWithShape="1">
          <a:blip r:embed="rId4">
            <a:alphaModFix amt="60000"/>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ivider Slide A">
  <p:cSld name="TITLE_2_1_2_1">
    <p:bg>
      <p:bgPr>
        <a:blipFill>
          <a:blip r:embed="rId2">
            <a:alphaModFix/>
          </a:blip>
          <a:stretch>
            <a:fillRect/>
          </a:stretch>
        </a:blipFill>
        <a:effectLst/>
      </p:bgPr>
    </p:bg>
    <p:spTree>
      <p:nvGrpSpPr>
        <p:cNvPr id="1" name="Shape 543"/>
        <p:cNvGrpSpPr/>
        <p:nvPr/>
      </p:nvGrpSpPr>
      <p:grpSpPr>
        <a:xfrm>
          <a:off x="0" y="0"/>
          <a:ext cx="0" cy="0"/>
          <a:chOff x="0" y="0"/>
          <a:chExt cx="0" cy="0"/>
        </a:xfrm>
      </p:grpSpPr>
      <p:sp>
        <p:nvSpPr>
          <p:cNvPr id="544" name="Google Shape;544;g3621649810e_0_3379"/>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45" name="Google Shape;545;g3621649810e_0_3379"/>
          <p:cNvSpPr txBox="1">
            <a:spLocks noGrp="1"/>
          </p:cNvSpPr>
          <p:nvPr>
            <p:ph type="ctrTitle"/>
          </p:nvPr>
        </p:nvSpPr>
        <p:spPr>
          <a:xfrm>
            <a:off x="9612850" y="4287550"/>
            <a:ext cx="7944000" cy="2046000"/>
          </a:xfrm>
          <a:prstGeom prst="rect">
            <a:avLst/>
          </a:prstGeom>
        </p:spPr>
        <p:txBody>
          <a:bodyPr spcFirstLastPara="1" wrap="square" lIns="0" tIns="0" rIns="0" bIns="0" anchor="ctr" anchorCtr="0">
            <a:spAutoFit/>
          </a:bodyPr>
          <a:lstStyle>
            <a:lvl1pPr lvl="0">
              <a:spcBef>
                <a:spcPts val="0"/>
              </a:spcBef>
              <a:spcAft>
                <a:spcPts val="0"/>
              </a:spcAft>
              <a:buSzPts val="8400"/>
              <a:buFont typeface="Inter SemiBold"/>
              <a:buNone/>
              <a:defRPr sz="8400">
                <a:latin typeface="Inter SemiBold"/>
                <a:ea typeface="Inter SemiBold"/>
                <a:cs typeface="Inter SemiBold"/>
                <a:sym typeface="Inter SemiBold"/>
              </a:defRPr>
            </a:lvl1pPr>
            <a:lvl2pPr lvl="1">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2pPr>
            <a:lvl3pPr lvl="2">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3pPr>
            <a:lvl4pPr lvl="3">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4pPr>
            <a:lvl5pPr lvl="4">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5pPr>
            <a:lvl6pPr lvl="5">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6pPr>
            <a:lvl7pPr lvl="6">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7pPr>
            <a:lvl8pPr lvl="7">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8pPr>
            <a:lvl9pPr lvl="8">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9pPr>
          </a:lstStyle>
          <a:p>
            <a:endParaRPr/>
          </a:p>
        </p:txBody>
      </p:sp>
      <p:sp>
        <p:nvSpPr>
          <p:cNvPr id="546" name="Google Shape;546;g3621649810e_0_3379"/>
          <p:cNvSpPr txBox="1">
            <a:spLocks noGrp="1"/>
          </p:cNvSpPr>
          <p:nvPr>
            <p:ph type="subTitle" idx="1"/>
          </p:nvPr>
        </p:nvSpPr>
        <p:spPr>
          <a:xfrm>
            <a:off x="9612850" y="6260350"/>
            <a:ext cx="7944000" cy="829200"/>
          </a:xfrm>
          <a:prstGeom prst="rect">
            <a:avLst/>
          </a:prstGeom>
          <a:noFill/>
          <a:ln>
            <a:noFill/>
          </a:ln>
        </p:spPr>
        <p:txBody>
          <a:bodyPr spcFirstLastPara="1" wrap="square" lIns="0" tIns="0" rIns="0" bIns="0" anchor="ctr" anchorCtr="0">
            <a:spAutoFit/>
          </a:bodyPr>
          <a:lstStyle>
            <a:lvl1pPr lvl="0">
              <a:lnSpc>
                <a:spcPct val="100000"/>
              </a:lnSpc>
              <a:spcBef>
                <a:spcPts val="0"/>
              </a:spcBef>
              <a:spcAft>
                <a:spcPts val="0"/>
              </a:spcAft>
              <a:buClr>
                <a:schemeClr val="accent4"/>
              </a:buClr>
              <a:buSzPts val="3600"/>
              <a:buFont typeface="Inter Medium"/>
              <a:buNone/>
              <a:defRPr sz="3600">
                <a:solidFill>
                  <a:schemeClr val="accent4"/>
                </a:solidFill>
                <a:latin typeface="Inter Medium"/>
                <a:ea typeface="Inter Medium"/>
                <a:cs typeface="Inter Medium"/>
                <a:sym typeface="Inter Medium"/>
              </a:defRPr>
            </a:lvl1pPr>
            <a:lvl2pPr lvl="1">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2pPr>
            <a:lvl3pPr lvl="2">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3pPr>
            <a:lvl4pPr lvl="3">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4pPr>
            <a:lvl5pPr lvl="4">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5pPr>
            <a:lvl6pPr lvl="5">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6pPr>
            <a:lvl7pPr lvl="6">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7pPr>
            <a:lvl8pPr lvl="7">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8pPr>
            <a:lvl9pPr lvl="8">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ivider Slide B">
  <p:cSld name="TITLE_2_1_2_1_1">
    <p:bg>
      <p:bgPr>
        <a:blipFill>
          <a:blip r:embed="rId2">
            <a:alphaModFix/>
          </a:blip>
          <a:stretch>
            <a:fillRect/>
          </a:stretch>
        </a:blipFill>
        <a:effectLst/>
      </p:bgPr>
    </p:bg>
    <p:spTree>
      <p:nvGrpSpPr>
        <p:cNvPr id="1" name="Shape 547"/>
        <p:cNvGrpSpPr/>
        <p:nvPr/>
      </p:nvGrpSpPr>
      <p:grpSpPr>
        <a:xfrm>
          <a:off x="0" y="0"/>
          <a:ext cx="0" cy="0"/>
          <a:chOff x="0" y="0"/>
          <a:chExt cx="0" cy="0"/>
        </a:xfrm>
      </p:grpSpPr>
      <p:sp>
        <p:nvSpPr>
          <p:cNvPr id="548" name="Google Shape;548;g3621649810e_0_3383"/>
          <p:cNvSpPr txBox="1">
            <a:spLocks noGrp="1"/>
          </p:cNvSpPr>
          <p:nvPr>
            <p:ph type="ctrTitle"/>
          </p:nvPr>
        </p:nvSpPr>
        <p:spPr>
          <a:xfrm>
            <a:off x="9612850" y="4287550"/>
            <a:ext cx="7944000" cy="2046000"/>
          </a:xfrm>
          <a:prstGeom prst="rect">
            <a:avLst/>
          </a:prstGeom>
        </p:spPr>
        <p:txBody>
          <a:bodyPr spcFirstLastPara="1" wrap="square" lIns="0" tIns="0" rIns="0" bIns="0" anchor="ctr" anchorCtr="0">
            <a:spAutoFit/>
          </a:bodyPr>
          <a:lstStyle>
            <a:lvl1pPr lvl="0">
              <a:spcBef>
                <a:spcPts val="0"/>
              </a:spcBef>
              <a:spcAft>
                <a:spcPts val="0"/>
              </a:spcAft>
              <a:buSzPts val="8400"/>
              <a:buFont typeface="Inter SemiBold"/>
              <a:buNone/>
              <a:defRPr sz="8400">
                <a:latin typeface="Inter SemiBold"/>
                <a:ea typeface="Inter SemiBold"/>
                <a:cs typeface="Inter SemiBold"/>
                <a:sym typeface="Inter SemiBold"/>
              </a:defRPr>
            </a:lvl1pPr>
            <a:lvl2pPr lvl="1">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2pPr>
            <a:lvl3pPr lvl="2">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3pPr>
            <a:lvl4pPr lvl="3">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4pPr>
            <a:lvl5pPr lvl="4">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5pPr>
            <a:lvl6pPr lvl="5">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6pPr>
            <a:lvl7pPr lvl="6">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7pPr>
            <a:lvl8pPr lvl="7">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8pPr>
            <a:lvl9pPr lvl="8">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9pPr>
          </a:lstStyle>
          <a:p>
            <a:endParaRPr/>
          </a:p>
        </p:txBody>
      </p:sp>
      <p:sp>
        <p:nvSpPr>
          <p:cNvPr id="549" name="Google Shape;549;g3621649810e_0_3383"/>
          <p:cNvSpPr txBox="1">
            <a:spLocks noGrp="1"/>
          </p:cNvSpPr>
          <p:nvPr>
            <p:ph type="subTitle" idx="1"/>
          </p:nvPr>
        </p:nvSpPr>
        <p:spPr>
          <a:xfrm>
            <a:off x="9612850" y="6260350"/>
            <a:ext cx="7944000" cy="829200"/>
          </a:xfrm>
          <a:prstGeom prst="rect">
            <a:avLst/>
          </a:prstGeom>
          <a:noFill/>
          <a:ln>
            <a:noFill/>
          </a:ln>
        </p:spPr>
        <p:txBody>
          <a:bodyPr spcFirstLastPara="1" wrap="square" lIns="0" tIns="0" rIns="0" bIns="0" anchor="ctr" anchorCtr="0">
            <a:spAutoFit/>
          </a:bodyPr>
          <a:lstStyle>
            <a:lvl1pPr lvl="0">
              <a:lnSpc>
                <a:spcPct val="100000"/>
              </a:lnSpc>
              <a:spcBef>
                <a:spcPts val="0"/>
              </a:spcBef>
              <a:spcAft>
                <a:spcPts val="0"/>
              </a:spcAft>
              <a:buClr>
                <a:schemeClr val="accent4"/>
              </a:buClr>
              <a:buSzPts val="3600"/>
              <a:buFont typeface="Inter Medium"/>
              <a:buNone/>
              <a:defRPr sz="3600">
                <a:solidFill>
                  <a:schemeClr val="accent4"/>
                </a:solidFill>
                <a:latin typeface="Inter Medium"/>
                <a:ea typeface="Inter Medium"/>
                <a:cs typeface="Inter Medium"/>
                <a:sym typeface="Inter Medium"/>
              </a:defRPr>
            </a:lvl1pPr>
            <a:lvl2pPr lvl="1">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2pPr>
            <a:lvl3pPr lvl="2">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3pPr>
            <a:lvl4pPr lvl="3">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4pPr>
            <a:lvl5pPr lvl="4">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5pPr>
            <a:lvl6pPr lvl="5">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6pPr>
            <a:lvl7pPr lvl="6">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7pPr>
            <a:lvl8pPr lvl="7">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8pPr>
            <a:lvl9pPr lvl="8">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9pPr>
          </a:lstStyle>
          <a:p>
            <a:endParaRPr/>
          </a:p>
        </p:txBody>
      </p:sp>
      <p:sp>
        <p:nvSpPr>
          <p:cNvPr id="550" name="Google Shape;550;g3621649810e_0_3383"/>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ivider Slide C">
  <p:cSld name="TITLE_2_1_2_1_1_1">
    <p:bg>
      <p:bgPr>
        <a:blipFill>
          <a:blip r:embed="rId2">
            <a:alphaModFix/>
          </a:blip>
          <a:stretch>
            <a:fillRect/>
          </a:stretch>
        </a:blipFill>
        <a:effectLst/>
      </p:bgPr>
    </p:bg>
    <p:spTree>
      <p:nvGrpSpPr>
        <p:cNvPr id="1" name="Shape 551"/>
        <p:cNvGrpSpPr/>
        <p:nvPr/>
      </p:nvGrpSpPr>
      <p:grpSpPr>
        <a:xfrm>
          <a:off x="0" y="0"/>
          <a:ext cx="0" cy="0"/>
          <a:chOff x="0" y="0"/>
          <a:chExt cx="0" cy="0"/>
        </a:xfrm>
      </p:grpSpPr>
      <p:sp>
        <p:nvSpPr>
          <p:cNvPr id="552" name="Google Shape;552;g3621649810e_0_3387"/>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53" name="Google Shape;553;g3621649810e_0_3387"/>
          <p:cNvSpPr txBox="1">
            <a:spLocks noGrp="1"/>
          </p:cNvSpPr>
          <p:nvPr>
            <p:ph type="ctrTitle"/>
          </p:nvPr>
        </p:nvSpPr>
        <p:spPr>
          <a:xfrm>
            <a:off x="9612850" y="4287550"/>
            <a:ext cx="7944000" cy="2046000"/>
          </a:xfrm>
          <a:prstGeom prst="rect">
            <a:avLst/>
          </a:prstGeom>
        </p:spPr>
        <p:txBody>
          <a:bodyPr spcFirstLastPara="1" wrap="square" lIns="0" tIns="0" rIns="0" bIns="0" anchor="ctr" anchorCtr="0">
            <a:spAutoFit/>
          </a:bodyPr>
          <a:lstStyle>
            <a:lvl1pPr lvl="0">
              <a:spcBef>
                <a:spcPts val="0"/>
              </a:spcBef>
              <a:spcAft>
                <a:spcPts val="0"/>
              </a:spcAft>
              <a:buSzPts val="8400"/>
              <a:buFont typeface="Inter SemiBold"/>
              <a:buNone/>
              <a:defRPr sz="8400">
                <a:latin typeface="Inter SemiBold"/>
                <a:ea typeface="Inter SemiBold"/>
                <a:cs typeface="Inter SemiBold"/>
                <a:sym typeface="Inter SemiBold"/>
              </a:defRPr>
            </a:lvl1pPr>
            <a:lvl2pPr lvl="1">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2pPr>
            <a:lvl3pPr lvl="2">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3pPr>
            <a:lvl4pPr lvl="3">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4pPr>
            <a:lvl5pPr lvl="4">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5pPr>
            <a:lvl6pPr lvl="5">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6pPr>
            <a:lvl7pPr lvl="6">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7pPr>
            <a:lvl8pPr lvl="7">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8pPr>
            <a:lvl9pPr lvl="8">
              <a:spcBef>
                <a:spcPts val="0"/>
              </a:spcBef>
              <a:spcAft>
                <a:spcPts val="0"/>
              </a:spcAft>
              <a:buClr>
                <a:schemeClr val="accent1"/>
              </a:buClr>
              <a:buSzPts val="10400"/>
              <a:buFont typeface="Inter"/>
              <a:buNone/>
              <a:defRPr sz="10400" b="1">
                <a:solidFill>
                  <a:schemeClr val="accent1"/>
                </a:solidFill>
                <a:latin typeface="Inter"/>
                <a:ea typeface="Inter"/>
                <a:cs typeface="Inter"/>
                <a:sym typeface="Inter"/>
              </a:defRPr>
            </a:lvl9pPr>
          </a:lstStyle>
          <a:p>
            <a:endParaRPr/>
          </a:p>
        </p:txBody>
      </p:sp>
      <p:sp>
        <p:nvSpPr>
          <p:cNvPr id="554" name="Google Shape;554;g3621649810e_0_3387"/>
          <p:cNvSpPr txBox="1">
            <a:spLocks noGrp="1"/>
          </p:cNvSpPr>
          <p:nvPr>
            <p:ph type="subTitle" idx="1"/>
          </p:nvPr>
        </p:nvSpPr>
        <p:spPr>
          <a:xfrm>
            <a:off x="9612850" y="6260350"/>
            <a:ext cx="7944000" cy="829200"/>
          </a:xfrm>
          <a:prstGeom prst="rect">
            <a:avLst/>
          </a:prstGeom>
          <a:noFill/>
          <a:ln>
            <a:noFill/>
          </a:ln>
        </p:spPr>
        <p:txBody>
          <a:bodyPr spcFirstLastPara="1" wrap="square" lIns="0" tIns="0" rIns="0" bIns="0" anchor="ctr" anchorCtr="0">
            <a:spAutoFit/>
          </a:bodyPr>
          <a:lstStyle>
            <a:lvl1pPr lvl="0">
              <a:lnSpc>
                <a:spcPct val="100000"/>
              </a:lnSpc>
              <a:spcBef>
                <a:spcPts val="0"/>
              </a:spcBef>
              <a:spcAft>
                <a:spcPts val="0"/>
              </a:spcAft>
              <a:buClr>
                <a:schemeClr val="accent4"/>
              </a:buClr>
              <a:buSzPts val="3600"/>
              <a:buFont typeface="Inter Medium"/>
              <a:buNone/>
              <a:defRPr sz="3600">
                <a:solidFill>
                  <a:schemeClr val="accent4"/>
                </a:solidFill>
                <a:latin typeface="Inter Medium"/>
                <a:ea typeface="Inter Medium"/>
                <a:cs typeface="Inter Medium"/>
                <a:sym typeface="Inter Medium"/>
              </a:defRPr>
            </a:lvl1pPr>
            <a:lvl2pPr lvl="1">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2pPr>
            <a:lvl3pPr lvl="2">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3pPr>
            <a:lvl4pPr lvl="3">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4pPr>
            <a:lvl5pPr lvl="4">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5pPr>
            <a:lvl6pPr lvl="5">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6pPr>
            <a:lvl7pPr lvl="6">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7pPr>
            <a:lvl8pPr lvl="7">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8pPr>
            <a:lvl9pPr lvl="8">
              <a:lnSpc>
                <a:spcPct val="100000"/>
              </a:lnSpc>
              <a:spcBef>
                <a:spcPts val="0"/>
              </a:spcBef>
              <a:spcAft>
                <a:spcPts val="0"/>
              </a:spcAft>
              <a:buClr>
                <a:schemeClr val="accent4"/>
              </a:buClr>
              <a:buSzPts val="5600"/>
              <a:buFont typeface="Inter"/>
              <a:buNone/>
              <a:defRPr sz="5600">
                <a:solidFill>
                  <a:schemeClr val="accent4"/>
                </a:solidFill>
                <a:latin typeface="Inter"/>
                <a:ea typeface="Inter"/>
                <a:cs typeface="Inter"/>
                <a:sym typeface="Inte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hank You">
  <p:cSld name="TITLE_ONLY_1_1_1_2">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g3621649810e_0_3391"/>
          <p:cNvSpPr txBox="1">
            <a:spLocks noGrp="1"/>
          </p:cNvSpPr>
          <p:nvPr>
            <p:ph type="ctrTitle"/>
          </p:nvPr>
        </p:nvSpPr>
        <p:spPr>
          <a:xfrm>
            <a:off x="1540400" y="3809100"/>
            <a:ext cx="14747400" cy="2668800"/>
          </a:xfrm>
          <a:prstGeom prst="rect">
            <a:avLst/>
          </a:prstGeom>
        </p:spPr>
        <p:txBody>
          <a:bodyPr spcFirstLastPara="1" wrap="square" lIns="0" tIns="0" rIns="0" bIns="0" anchor="ctr" anchorCtr="0">
            <a:spAutoFit/>
          </a:bodyPr>
          <a:lstStyle>
            <a:lvl1pPr lvl="0" algn="ctr">
              <a:lnSpc>
                <a:spcPct val="90000"/>
              </a:lnSpc>
              <a:spcBef>
                <a:spcPts val="0"/>
              </a:spcBef>
              <a:spcAft>
                <a:spcPts val="0"/>
              </a:spcAft>
              <a:buSzPts val="6400"/>
              <a:buFont typeface="Inter SemiBold"/>
              <a:buNone/>
              <a:defRPr sz="6400">
                <a:latin typeface="Inter SemiBold"/>
                <a:ea typeface="Inter SemiBold"/>
                <a:cs typeface="Inter SemiBold"/>
                <a:sym typeface="Inter SemiBold"/>
              </a:defRPr>
            </a:lvl1pPr>
            <a:lvl2pPr lvl="1"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2pPr>
            <a:lvl3pPr lvl="2"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3pPr>
            <a:lvl4pPr lvl="3"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4pPr>
            <a:lvl5pPr lvl="4"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5pPr>
            <a:lvl6pPr lvl="5"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6pPr>
            <a:lvl7pPr lvl="6"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7pPr>
            <a:lvl8pPr lvl="7"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8pPr>
            <a:lvl9pPr lvl="8"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Generic Dremio Card">
  <p:cSld name="TITLE_1_1_2">
    <p:bg>
      <p:bgPr>
        <a:blipFill>
          <a:blip r:embed="rId2">
            <a:alphaModFix/>
          </a:blip>
          <a:stretch>
            <a:fillRect/>
          </a:stretch>
        </a:blipFill>
        <a:effectLst/>
      </p:bgPr>
    </p:bg>
    <p:spTree>
      <p:nvGrpSpPr>
        <p:cNvPr id="1" name="Shape 557"/>
        <p:cNvGrpSpPr/>
        <p:nvPr/>
      </p:nvGrpSpPr>
      <p:grpSpPr>
        <a:xfrm>
          <a:off x="0" y="0"/>
          <a:ext cx="0" cy="0"/>
          <a:chOff x="0" y="0"/>
          <a:chExt cx="0" cy="0"/>
        </a:xfrm>
      </p:grpSpPr>
      <p:pic>
        <p:nvPicPr>
          <p:cNvPr id="558" name="Google Shape;558;g3621649810e_0_3393"/>
          <p:cNvPicPr preferRelativeResize="0"/>
          <p:nvPr/>
        </p:nvPicPr>
        <p:blipFill rotWithShape="1">
          <a:blip r:embed="rId3">
            <a:alphaModFix/>
          </a:blip>
          <a:srcRect t="19" b="9"/>
          <a:stretch/>
        </p:blipFill>
        <p:spPr>
          <a:xfrm>
            <a:off x="-27430" y="-11990"/>
            <a:ext cx="18342861" cy="10314432"/>
          </a:xfrm>
          <a:prstGeom prst="rect">
            <a:avLst/>
          </a:prstGeom>
          <a:noFill/>
          <a:ln>
            <a:noFill/>
          </a:ln>
        </p:spPr>
      </p:pic>
      <p:sp>
        <p:nvSpPr>
          <p:cNvPr id="559" name="Google Shape;559;g3621649810e_0_3393"/>
          <p:cNvSpPr/>
          <p:nvPr/>
        </p:nvSpPr>
        <p:spPr>
          <a:xfrm>
            <a:off x="852000" y="2481900"/>
            <a:ext cx="16675200" cy="5562600"/>
          </a:xfrm>
          <a:prstGeom prst="roundRect">
            <a:avLst>
              <a:gd name="adj" fmla="val 1802"/>
            </a:avLst>
          </a:prstGeom>
          <a:solidFill>
            <a:srgbClr val="000000">
              <a:alpha val="50000"/>
            </a:srgbClr>
          </a:solidFill>
          <a:ln w="9525" cap="flat" cmpd="sng">
            <a:solidFill>
              <a:srgbClr val="EEEEEE"/>
            </a:solidFill>
            <a:prstDash val="solid"/>
            <a:round/>
            <a:headEnd type="none" w="sm" len="sm"/>
            <a:tailEnd type="none" w="sm" len="sm"/>
          </a:ln>
          <a:effectLst>
            <a:outerShdw blurRad="142875" dist="57150" dir="3000000" algn="bl" rotWithShape="0">
              <a:srgbClr val="000000">
                <a:alpha val="30000"/>
              </a:srgbClr>
            </a:outerShdw>
          </a:effectLst>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560" name="Google Shape;560;g3621649810e_0_3393"/>
          <p:cNvSpPr/>
          <p:nvPr/>
        </p:nvSpPr>
        <p:spPr>
          <a:xfrm rot="-5400000" flipH="1">
            <a:off x="2573925" y="5330941"/>
            <a:ext cx="4448400" cy="39000"/>
          </a:xfrm>
          <a:prstGeom prst="roundRect">
            <a:avLst>
              <a:gd name="adj" fmla="val 0"/>
            </a:avLst>
          </a:prstGeom>
          <a:gradFill>
            <a:gsLst>
              <a:gs pos="0">
                <a:schemeClr val="accent4"/>
              </a:gs>
              <a:gs pos="50000">
                <a:schemeClr val="accent2"/>
              </a:gs>
              <a:gs pos="100000">
                <a:srgbClr val="FFFFFF">
                  <a:alpha val="0"/>
                </a:srgbClr>
              </a:gs>
            </a:gsLst>
            <a:lin ang="5400012"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pic>
        <p:nvPicPr>
          <p:cNvPr id="561" name="Google Shape;561;g3621649810e_0_3393"/>
          <p:cNvPicPr preferRelativeResize="0"/>
          <p:nvPr/>
        </p:nvPicPr>
        <p:blipFill rotWithShape="1">
          <a:blip r:embed="rId4">
            <a:alphaModFix/>
          </a:blip>
          <a:srcRect l="12264" r="12997" b="7723"/>
          <a:stretch/>
        </p:blipFill>
        <p:spPr>
          <a:xfrm>
            <a:off x="1375548" y="3871348"/>
            <a:ext cx="2854591" cy="2550205"/>
          </a:xfrm>
          <a:prstGeom prst="rect">
            <a:avLst/>
          </a:prstGeom>
          <a:noFill/>
          <a:ln>
            <a:noFill/>
          </a:ln>
        </p:spPr>
      </p:pic>
      <p:sp>
        <p:nvSpPr>
          <p:cNvPr id="562" name="Google Shape;562;g3621649810e_0_3393"/>
          <p:cNvSpPr txBox="1">
            <a:spLocks noGrp="1"/>
          </p:cNvSpPr>
          <p:nvPr>
            <p:ph type="title"/>
          </p:nvPr>
        </p:nvSpPr>
        <p:spPr>
          <a:xfrm>
            <a:off x="5366150" y="3678600"/>
            <a:ext cx="11703000" cy="3808800"/>
          </a:xfrm>
          <a:prstGeom prst="rect">
            <a:avLst/>
          </a:prstGeom>
        </p:spPr>
        <p:txBody>
          <a:bodyPr spcFirstLastPara="1" wrap="square" lIns="0" tIns="0" rIns="0" bIns="0" anchor="t" anchorCtr="0">
            <a:spAutoFit/>
          </a:bodyPr>
          <a:lstStyle>
            <a:lvl1pPr lvl="0">
              <a:spcBef>
                <a:spcPts val="0"/>
              </a:spcBef>
              <a:spcAft>
                <a:spcPts val="0"/>
              </a:spcAft>
              <a:buSzPts val="7400"/>
              <a:buFont typeface="Inter SemiBold"/>
              <a:buNone/>
              <a:defRPr sz="7400">
                <a:latin typeface="Inter SemiBold"/>
                <a:ea typeface="Inter SemiBold"/>
                <a:cs typeface="Inter SemiBold"/>
                <a:sym typeface="Inter SemiBold"/>
              </a:defRPr>
            </a:lvl1pPr>
            <a:lvl2pPr lvl="1">
              <a:spcBef>
                <a:spcPts val="0"/>
              </a:spcBef>
              <a:spcAft>
                <a:spcPts val="0"/>
              </a:spcAft>
              <a:buSzPts val="4400"/>
              <a:buFont typeface="Inter SemiBold"/>
              <a:buNone/>
              <a:defRPr>
                <a:latin typeface="Inter SemiBold"/>
                <a:ea typeface="Inter SemiBold"/>
                <a:cs typeface="Inter SemiBold"/>
                <a:sym typeface="Inter SemiBold"/>
              </a:defRPr>
            </a:lvl2pPr>
            <a:lvl3pPr lvl="2">
              <a:spcBef>
                <a:spcPts val="0"/>
              </a:spcBef>
              <a:spcAft>
                <a:spcPts val="0"/>
              </a:spcAft>
              <a:buSzPts val="4400"/>
              <a:buFont typeface="Inter SemiBold"/>
              <a:buNone/>
              <a:defRPr>
                <a:latin typeface="Inter SemiBold"/>
                <a:ea typeface="Inter SemiBold"/>
                <a:cs typeface="Inter SemiBold"/>
                <a:sym typeface="Inter SemiBold"/>
              </a:defRPr>
            </a:lvl3pPr>
            <a:lvl4pPr lvl="3">
              <a:spcBef>
                <a:spcPts val="0"/>
              </a:spcBef>
              <a:spcAft>
                <a:spcPts val="0"/>
              </a:spcAft>
              <a:buSzPts val="4400"/>
              <a:buFont typeface="Inter SemiBold"/>
              <a:buNone/>
              <a:defRPr>
                <a:latin typeface="Inter SemiBold"/>
                <a:ea typeface="Inter SemiBold"/>
                <a:cs typeface="Inter SemiBold"/>
                <a:sym typeface="Inter SemiBold"/>
              </a:defRPr>
            </a:lvl4pPr>
            <a:lvl5pPr lvl="4">
              <a:spcBef>
                <a:spcPts val="0"/>
              </a:spcBef>
              <a:spcAft>
                <a:spcPts val="0"/>
              </a:spcAft>
              <a:buSzPts val="4400"/>
              <a:buFont typeface="Inter SemiBold"/>
              <a:buNone/>
              <a:defRPr>
                <a:latin typeface="Inter SemiBold"/>
                <a:ea typeface="Inter SemiBold"/>
                <a:cs typeface="Inter SemiBold"/>
                <a:sym typeface="Inter SemiBold"/>
              </a:defRPr>
            </a:lvl5pPr>
            <a:lvl6pPr lvl="5">
              <a:spcBef>
                <a:spcPts val="0"/>
              </a:spcBef>
              <a:spcAft>
                <a:spcPts val="0"/>
              </a:spcAft>
              <a:buSzPts val="4400"/>
              <a:buFont typeface="Inter SemiBold"/>
              <a:buNone/>
              <a:defRPr>
                <a:latin typeface="Inter SemiBold"/>
                <a:ea typeface="Inter SemiBold"/>
                <a:cs typeface="Inter SemiBold"/>
                <a:sym typeface="Inter SemiBold"/>
              </a:defRPr>
            </a:lvl6pPr>
            <a:lvl7pPr lvl="6">
              <a:spcBef>
                <a:spcPts val="0"/>
              </a:spcBef>
              <a:spcAft>
                <a:spcPts val="0"/>
              </a:spcAft>
              <a:buSzPts val="4400"/>
              <a:buFont typeface="Inter SemiBold"/>
              <a:buNone/>
              <a:defRPr>
                <a:latin typeface="Inter SemiBold"/>
                <a:ea typeface="Inter SemiBold"/>
                <a:cs typeface="Inter SemiBold"/>
                <a:sym typeface="Inter SemiBold"/>
              </a:defRPr>
            </a:lvl7pPr>
            <a:lvl8pPr lvl="7">
              <a:spcBef>
                <a:spcPts val="0"/>
              </a:spcBef>
              <a:spcAft>
                <a:spcPts val="0"/>
              </a:spcAft>
              <a:buSzPts val="4400"/>
              <a:buFont typeface="Inter SemiBold"/>
              <a:buNone/>
              <a:defRPr>
                <a:latin typeface="Inter SemiBold"/>
                <a:ea typeface="Inter SemiBold"/>
                <a:cs typeface="Inter SemiBold"/>
                <a:sym typeface="Inter SemiBold"/>
              </a:defRPr>
            </a:lvl8pPr>
            <a:lvl9pPr lvl="8">
              <a:spcBef>
                <a:spcPts val="0"/>
              </a:spcBef>
              <a:spcAft>
                <a:spcPts val="0"/>
              </a:spcAft>
              <a:buSzPts val="4400"/>
              <a:buFont typeface="Inter SemiBold"/>
              <a:buNone/>
              <a:defRPr>
                <a:latin typeface="Inter SemiBold"/>
                <a:ea typeface="Inter SemiBold"/>
                <a:cs typeface="Inter SemiBold"/>
                <a:sym typeface="Inter SemiBold"/>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ubtle Title">
  <p:cSld name="TITLE_1_1_1">
    <p:bg>
      <p:bgPr>
        <a:blipFill>
          <a:blip r:embed="rId2">
            <a:alphaModFix/>
          </a:blip>
          <a:stretch>
            <a:fillRect/>
          </a:stretch>
        </a:blipFill>
        <a:effectLst/>
      </p:bgPr>
    </p:bg>
    <p:spTree>
      <p:nvGrpSpPr>
        <p:cNvPr id="1" name="Shape 563"/>
        <p:cNvGrpSpPr/>
        <p:nvPr/>
      </p:nvGrpSpPr>
      <p:grpSpPr>
        <a:xfrm>
          <a:off x="0" y="0"/>
          <a:ext cx="0" cy="0"/>
          <a:chOff x="0" y="0"/>
          <a:chExt cx="0" cy="0"/>
        </a:xfrm>
      </p:grpSpPr>
      <p:sp>
        <p:nvSpPr>
          <p:cNvPr id="564" name="Google Shape;564;g3621649810e_0_3399"/>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65" name="Google Shape;565;g3621649810e_0_3399"/>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SzPts val="4400"/>
              <a:buFont typeface="Inter Medium"/>
              <a:buNone/>
              <a:defRPr sz="4400">
                <a:latin typeface="Inter Medium"/>
                <a:ea typeface="Inter Medium"/>
                <a:cs typeface="Inter Medium"/>
                <a:sym typeface="Inter Medium"/>
              </a:defRPr>
            </a:lvl1pPr>
            <a:lvl2pPr lvl="1">
              <a:spcBef>
                <a:spcPts val="0"/>
              </a:spcBef>
              <a:spcAft>
                <a:spcPts val="0"/>
              </a:spcAft>
              <a:buClr>
                <a:schemeClr val="accent4"/>
              </a:buClr>
              <a:buSzPts val="4400"/>
              <a:buNone/>
              <a:defRPr sz="4400">
                <a:solidFill>
                  <a:schemeClr val="accent4"/>
                </a:solidFill>
              </a:defRPr>
            </a:lvl2pPr>
            <a:lvl3pPr lvl="2">
              <a:spcBef>
                <a:spcPts val="0"/>
              </a:spcBef>
              <a:spcAft>
                <a:spcPts val="0"/>
              </a:spcAft>
              <a:buClr>
                <a:schemeClr val="accent4"/>
              </a:buClr>
              <a:buSzPts val="4400"/>
              <a:buNone/>
              <a:defRPr sz="4400">
                <a:solidFill>
                  <a:schemeClr val="accent4"/>
                </a:solidFill>
              </a:defRPr>
            </a:lvl3pPr>
            <a:lvl4pPr lvl="3">
              <a:spcBef>
                <a:spcPts val="0"/>
              </a:spcBef>
              <a:spcAft>
                <a:spcPts val="0"/>
              </a:spcAft>
              <a:buClr>
                <a:schemeClr val="accent4"/>
              </a:buClr>
              <a:buSzPts val="4400"/>
              <a:buNone/>
              <a:defRPr sz="4400">
                <a:solidFill>
                  <a:schemeClr val="accent4"/>
                </a:solidFill>
              </a:defRPr>
            </a:lvl4pPr>
            <a:lvl5pPr lvl="4">
              <a:spcBef>
                <a:spcPts val="0"/>
              </a:spcBef>
              <a:spcAft>
                <a:spcPts val="0"/>
              </a:spcAft>
              <a:buClr>
                <a:schemeClr val="accent4"/>
              </a:buClr>
              <a:buSzPts val="4400"/>
              <a:buNone/>
              <a:defRPr sz="4400">
                <a:solidFill>
                  <a:schemeClr val="accent4"/>
                </a:solidFill>
              </a:defRPr>
            </a:lvl5pPr>
            <a:lvl6pPr lvl="5">
              <a:spcBef>
                <a:spcPts val="0"/>
              </a:spcBef>
              <a:spcAft>
                <a:spcPts val="0"/>
              </a:spcAft>
              <a:buClr>
                <a:schemeClr val="accent4"/>
              </a:buClr>
              <a:buSzPts val="4400"/>
              <a:buNone/>
              <a:defRPr sz="4400">
                <a:solidFill>
                  <a:schemeClr val="accent4"/>
                </a:solidFill>
              </a:defRPr>
            </a:lvl6pPr>
            <a:lvl7pPr lvl="6">
              <a:spcBef>
                <a:spcPts val="0"/>
              </a:spcBef>
              <a:spcAft>
                <a:spcPts val="0"/>
              </a:spcAft>
              <a:buClr>
                <a:schemeClr val="accent4"/>
              </a:buClr>
              <a:buSzPts val="4400"/>
              <a:buNone/>
              <a:defRPr sz="4400">
                <a:solidFill>
                  <a:schemeClr val="accent4"/>
                </a:solidFill>
              </a:defRPr>
            </a:lvl7pPr>
            <a:lvl8pPr lvl="7">
              <a:spcBef>
                <a:spcPts val="0"/>
              </a:spcBef>
              <a:spcAft>
                <a:spcPts val="0"/>
              </a:spcAft>
              <a:buClr>
                <a:schemeClr val="accent4"/>
              </a:buClr>
              <a:buSzPts val="4400"/>
              <a:buNone/>
              <a:defRPr sz="4400">
                <a:solidFill>
                  <a:schemeClr val="accent4"/>
                </a:solidFill>
              </a:defRPr>
            </a:lvl8pPr>
            <a:lvl9pPr lvl="8">
              <a:spcBef>
                <a:spcPts val="0"/>
              </a:spcBef>
              <a:spcAft>
                <a:spcPts val="0"/>
              </a:spcAft>
              <a:buClr>
                <a:schemeClr val="accent4"/>
              </a:buClr>
              <a:buSzPts val="4400"/>
              <a:buNone/>
              <a:defRPr sz="4400">
                <a:solidFill>
                  <a:schemeClr val="accent4"/>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age – White 1">
  <p:cSld name="TITLE_2_1_2_2_1">
    <p:bg>
      <p:bgPr>
        <a:blipFill>
          <a:blip r:embed="rId2">
            <a:alphaModFix/>
          </a:blip>
          <a:stretch>
            <a:fillRect/>
          </a:stretch>
        </a:blipFill>
        <a:effectLst/>
      </p:bgPr>
    </p:bg>
    <p:spTree>
      <p:nvGrpSpPr>
        <p:cNvPr id="1" name="Shape 566"/>
        <p:cNvGrpSpPr/>
        <p:nvPr/>
      </p:nvGrpSpPr>
      <p:grpSpPr>
        <a:xfrm>
          <a:off x="0" y="0"/>
          <a:ext cx="0" cy="0"/>
          <a:chOff x="0" y="0"/>
          <a:chExt cx="0" cy="0"/>
        </a:xfrm>
      </p:grpSpPr>
      <p:pic>
        <p:nvPicPr>
          <p:cNvPr id="567" name="Google Shape;567;g3621649810e_0_3402"/>
          <p:cNvPicPr preferRelativeResize="0"/>
          <p:nvPr/>
        </p:nvPicPr>
        <p:blipFill rotWithShape="1">
          <a:blip r:embed="rId3">
            <a:alphaModFix/>
          </a:blip>
          <a:srcRect t="19" b="9"/>
          <a:stretch/>
        </p:blipFill>
        <p:spPr>
          <a:xfrm>
            <a:off x="-15705" y="-13722"/>
            <a:ext cx="18342861" cy="10314432"/>
          </a:xfrm>
          <a:prstGeom prst="rect">
            <a:avLst/>
          </a:prstGeom>
          <a:noFill/>
          <a:ln>
            <a:noFill/>
          </a:ln>
        </p:spPr>
      </p:pic>
      <p:sp>
        <p:nvSpPr>
          <p:cNvPr id="568" name="Google Shape;568;g3621649810e_0_3402"/>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dk1"/>
              </a:buClr>
              <a:buSzPts val="4400"/>
              <a:buFont typeface="Inter Medium"/>
              <a:buNone/>
              <a:defRPr sz="4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4400"/>
              <a:buNone/>
              <a:defRPr sz="4400">
                <a:solidFill>
                  <a:schemeClr val="dk1"/>
                </a:solidFill>
              </a:defRPr>
            </a:lvl2pPr>
            <a:lvl3pPr lvl="2">
              <a:spcBef>
                <a:spcPts val="0"/>
              </a:spcBef>
              <a:spcAft>
                <a:spcPts val="0"/>
              </a:spcAft>
              <a:buClr>
                <a:schemeClr val="dk1"/>
              </a:buClr>
              <a:buSzPts val="4400"/>
              <a:buNone/>
              <a:defRPr sz="4400">
                <a:solidFill>
                  <a:schemeClr val="dk1"/>
                </a:solidFill>
              </a:defRPr>
            </a:lvl3pPr>
            <a:lvl4pPr lvl="3">
              <a:spcBef>
                <a:spcPts val="0"/>
              </a:spcBef>
              <a:spcAft>
                <a:spcPts val="0"/>
              </a:spcAft>
              <a:buClr>
                <a:schemeClr val="dk1"/>
              </a:buClr>
              <a:buSzPts val="4400"/>
              <a:buNone/>
              <a:defRPr sz="4400">
                <a:solidFill>
                  <a:schemeClr val="dk1"/>
                </a:solidFill>
              </a:defRPr>
            </a:lvl4pPr>
            <a:lvl5pPr lvl="4">
              <a:spcBef>
                <a:spcPts val="0"/>
              </a:spcBef>
              <a:spcAft>
                <a:spcPts val="0"/>
              </a:spcAft>
              <a:buClr>
                <a:schemeClr val="dk1"/>
              </a:buClr>
              <a:buSzPts val="4400"/>
              <a:buNone/>
              <a:defRPr sz="4400">
                <a:solidFill>
                  <a:schemeClr val="dk1"/>
                </a:solidFill>
              </a:defRPr>
            </a:lvl5pPr>
            <a:lvl6pPr lvl="5">
              <a:spcBef>
                <a:spcPts val="0"/>
              </a:spcBef>
              <a:spcAft>
                <a:spcPts val="0"/>
              </a:spcAft>
              <a:buClr>
                <a:schemeClr val="dk1"/>
              </a:buClr>
              <a:buSzPts val="4400"/>
              <a:buNone/>
              <a:defRPr sz="4400">
                <a:solidFill>
                  <a:schemeClr val="dk1"/>
                </a:solidFill>
              </a:defRPr>
            </a:lvl6pPr>
            <a:lvl7pPr lvl="6">
              <a:spcBef>
                <a:spcPts val="0"/>
              </a:spcBef>
              <a:spcAft>
                <a:spcPts val="0"/>
              </a:spcAft>
              <a:buClr>
                <a:schemeClr val="dk1"/>
              </a:buClr>
              <a:buSzPts val="4400"/>
              <a:buNone/>
              <a:defRPr sz="4400">
                <a:solidFill>
                  <a:schemeClr val="dk1"/>
                </a:solidFill>
              </a:defRPr>
            </a:lvl7pPr>
            <a:lvl8pPr lvl="7">
              <a:spcBef>
                <a:spcPts val="0"/>
              </a:spcBef>
              <a:spcAft>
                <a:spcPts val="0"/>
              </a:spcAft>
              <a:buClr>
                <a:schemeClr val="dk1"/>
              </a:buClr>
              <a:buSzPts val="4400"/>
              <a:buNone/>
              <a:defRPr sz="4400">
                <a:solidFill>
                  <a:schemeClr val="dk1"/>
                </a:solidFill>
              </a:defRPr>
            </a:lvl8pPr>
            <a:lvl9pPr lvl="8">
              <a:spcBef>
                <a:spcPts val="0"/>
              </a:spcBef>
              <a:spcAft>
                <a:spcPts val="0"/>
              </a:spcAft>
              <a:buClr>
                <a:schemeClr val="dk1"/>
              </a:buClr>
              <a:buSzPts val="4400"/>
              <a:buNone/>
              <a:defRPr sz="4400">
                <a:solidFill>
                  <a:schemeClr val="dk1"/>
                </a:solidFill>
              </a:defRPr>
            </a:lvl9pPr>
          </a:lstStyle>
          <a:p>
            <a:endParaRPr/>
          </a:p>
        </p:txBody>
      </p:sp>
      <p:sp>
        <p:nvSpPr>
          <p:cNvPr id="569" name="Google Shape;569;g3621649810e_0_3402"/>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70" name="Google Shape;570;g3621649810e_0_3402"/>
          <p:cNvSpPr txBox="1">
            <a:spLocks noGrp="1"/>
          </p:cNvSpPr>
          <p:nvPr>
            <p:ph type="sldNum" idx="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rgbClr val="666666"/>
                </a:solidFill>
                <a:latin typeface="Inter"/>
                <a:ea typeface="Inter"/>
                <a:cs typeface="Inter"/>
                <a:sym typeface="Inter"/>
              </a:defRPr>
            </a:lvl1pPr>
            <a:lvl2pPr lvl="1" algn="r">
              <a:buNone/>
              <a:defRPr sz="1400">
                <a:solidFill>
                  <a:srgbClr val="666666"/>
                </a:solidFill>
                <a:latin typeface="Inter"/>
                <a:ea typeface="Inter"/>
                <a:cs typeface="Inter"/>
                <a:sym typeface="Inter"/>
              </a:defRPr>
            </a:lvl2pPr>
            <a:lvl3pPr lvl="2" algn="r">
              <a:buNone/>
              <a:defRPr sz="1400">
                <a:solidFill>
                  <a:srgbClr val="666666"/>
                </a:solidFill>
                <a:latin typeface="Inter"/>
                <a:ea typeface="Inter"/>
                <a:cs typeface="Inter"/>
                <a:sym typeface="Inter"/>
              </a:defRPr>
            </a:lvl3pPr>
            <a:lvl4pPr lvl="3" algn="r">
              <a:buNone/>
              <a:defRPr sz="1400">
                <a:solidFill>
                  <a:srgbClr val="666666"/>
                </a:solidFill>
                <a:latin typeface="Inter"/>
                <a:ea typeface="Inter"/>
                <a:cs typeface="Inter"/>
                <a:sym typeface="Inter"/>
              </a:defRPr>
            </a:lvl4pPr>
            <a:lvl5pPr lvl="4" algn="r">
              <a:buNone/>
              <a:defRPr sz="1400">
                <a:solidFill>
                  <a:srgbClr val="666666"/>
                </a:solidFill>
                <a:latin typeface="Inter"/>
                <a:ea typeface="Inter"/>
                <a:cs typeface="Inter"/>
                <a:sym typeface="Inter"/>
              </a:defRPr>
            </a:lvl5pPr>
            <a:lvl6pPr lvl="5" algn="r">
              <a:buNone/>
              <a:defRPr sz="1400">
                <a:solidFill>
                  <a:srgbClr val="666666"/>
                </a:solidFill>
                <a:latin typeface="Inter"/>
                <a:ea typeface="Inter"/>
                <a:cs typeface="Inter"/>
                <a:sym typeface="Inter"/>
              </a:defRPr>
            </a:lvl6pPr>
            <a:lvl7pPr lvl="6" algn="r">
              <a:buNone/>
              <a:defRPr sz="1400">
                <a:solidFill>
                  <a:srgbClr val="666666"/>
                </a:solidFill>
                <a:latin typeface="Inter"/>
                <a:ea typeface="Inter"/>
                <a:cs typeface="Inter"/>
                <a:sym typeface="Inter"/>
              </a:defRPr>
            </a:lvl7pPr>
            <a:lvl8pPr lvl="7" algn="r">
              <a:buNone/>
              <a:defRPr sz="1400">
                <a:solidFill>
                  <a:srgbClr val="666666"/>
                </a:solidFill>
                <a:latin typeface="Inter"/>
                <a:ea typeface="Inter"/>
                <a:cs typeface="Inter"/>
                <a:sym typeface="Inter"/>
              </a:defRPr>
            </a:lvl8pPr>
            <a:lvl9pPr lvl="8" algn="r">
              <a:buNone/>
              <a:defRPr sz="1400">
                <a:solidFill>
                  <a:srgbClr val="66666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571" name="Google Shape;571;g3621649810e_0_3402"/>
          <p:cNvPicPr preferRelativeResize="0"/>
          <p:nvPr/>
        </p:nvPicPr>
        <p:blipFill rotWithShape="1">
          <a:blip r:embed="rId4">
            <a:alphaModFix amt="60000"/>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ustom Layout 1">
  <p:cSld name="CUSTOM">
    <p:bg>
      <p:bgPr>
        <a:blipFill>
          <a:blip r:embed="rId2">
            <a:alphaModFix/>
          </a:blip>
          <a:stretch>
            <a:fillRect/>
          </a:stretch>
        </a:blipFill>
        <a:effectLst/>
      </p:bgPr>
    </p:bg>
    <p:spTree>
      <p:nvGrpSpPr>
        <p:cNvPr id="1" name="Shape 572"/>
        <p:cNvGrpSpPr/>
        <p:nvPr/>
      </p:nvGrpSpPr>
      <p:grpSpPr>
        <a:xfrm>
          <a:off x="0" y="0"/>
          <a:ext cx="0" cy="0"/>
          <a:chOff x="0" y="0"/>
          <a:chExt cx="0" cy="0"/>
        </a:xfrm>
      </p:grpSpPr>
      <p:sp>
        <p:nvSpPr>
          <p:cNvPr id="573" name="Google Shape;573;g3621649810e_0_3408"/>
          <p:cNvSpPr/>
          <p:nvPr/>
        </p:nvSpPr>
        <p:spPr>
          <a:xfrm>
            <a:off x="-25" y="-25"/>
            <a:ext cx="18288000" cy="10287000"/>
          </a:xfrm>
          <a:prstGeom prst="rect">
            <a:avLst/>
          </a:prstGeom>
          <a:gradFill>
            <a:gsLst>
              <a:gs pos="0">
                <a:srgbClr val="000000">
                  <a:alpha val="71764"/>
                  <a:alpha val="49410"/>
                </a:srgbClr>
              </a:gs>
              <a:gs pos="100000">
                <a:srgbClr val="FFFFFF">
                  <a:alpha val="0"/>
                  <a:alpha val="49410"/>
                </a:srgbClr>
              </a:gs>
            </a:gsLst>
            <a:path path="circle">
              <a:fillToRect l="50000" t="50000" r="50000" b="50000"/>
            </a:path>
            <a:tileRect/>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574" name="Google Shape;574;g3621649810e_0_3408"/>
          <p:cNvSpPr txBox="1">
            <a:spLocks noGrp="1"/>
          </p:cNvSpPr>
          <p:nvPr>
            <p:ph type="title"/>
          </p:nvPr>
        </p:nvSpPr>
        <p:spPr>
          <a:xfrm>
            <a:off x="623400" y="4727100"/>
            <a:ext cx="17041200" cy="832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a:lvl1pPr>
            <a:lvl2pPr lvl="1" algn="ctr">
              <a:spcBef>
                <a:spcPts val="0"/>
              </a:spcBef>
              <a:spcAft>
                <a:spcPts val="0"/>
              </a:spcAft>
              <a:buSzPts val="4400"/>
              <a:buNone/>
              <a:defRPr/>
            </a:lvl2pPr>
            <a:lvl3pPr lvl="2" algn="ctr">
              <a:spcBef>
                <a:spcPts val="0"/>
              </a:spcBef>
              <a:spcAft>
                <a:spcPts val="0"/>
              </a:spcAft>
              <a:buSzPts val="4400"/>
              <a:buNone/>
              <a:defRPr/>
            </a:lvl3pPr>
            <a:lvl4pPr lvl="3" algn="ctr">
              <a:spcBef>
                <a:spcPts val="0"/>
              </a:spcBef>
              <a:spcAft>
                <a:spcPts val="0"/>
              </a:spcAft>
              <a:buSzPts val="4400"/>
              <a:buNone/>
              <a:defRPr/>
            </a:lvl4pPr>
            <a:lvl5pPr lvl="4" algn="ctr">
              <a:spcBef>
                <a:spcPts val="0"/>
              </a:spcBef>
              <a:spcAft>
                <a:spcPts val="0"/>
              </a:spcAft>
              <a:buSzPts val="4400"/>
              <a:buNone/>
              <a:defRPr/>
            </a:lvl5pPr>
            <a:lvl6pPr lvl="5" algn="ctr">
              <a:spcBef>
                <a:spcPts val="0"/>
              </a:spcBef>
              <a:spcAft>
                <a:spcPts val="0"/>
              </a:spcAft>
              <a:buSzPts val="4400"/>
              <a:buNone/>
              <a:defRPr/>
            </a:lvl6pPr>
            <a:lvl7pPr lvl="6" algn="ctr">
              <a:spcBef>
                <a:spcPts val="0"/>
              </a:spcBef>
              <a:spcAft>
                <a:spcPts val="0"/>
              </a:spcAft>
              <a:buSzPts val="4400"/>
              <a:buNone/>
              <a:defRPr/>
            </a:lvl7pPr>
            <a:lvl8pPr lvl="7" algn="ctr">
              <a:spcBef>
                <a:spcPts val="0"/>
              </a:spcBef>
              <a:spcAft>
                <a:spcPts val="0"/>
              </a:spcAft>
              <a:buSzPts val="4400"/>
              <a:buNone/>
              <a:defRPr/>
            </a:lvl8pPr>
            <a:lvl9pPr lvl="8" algn="ctr">
              <a:spcBef>
                <a:spcPts val="0"/>
              </a:spcBef>
              <a:spcAft>
                <a:spcPts val="0"/>
              </a:spcAft>
              <a:buSzPts val="4400"/>
              <a:buNone/>
              <a:defRPr/>
            </a:lvl9pPr>
          </a:lstStyle>
          <a:p>
            <a:endParaRPr/>
          </a:p>
        </p:txBody>
      </p:sp>
      <p:sp>
        <p:nvSpPr>
          <p:cNvPr id="575" name="Google Shape;575;g3621649810e_0_3408"/>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ivider 1A">
  <p:cSld name="TITLE_ONLY_1_1_1_2_1">
    <p:bg>
      <p:bgPr>
        <a:blipFill>
          <a:blip r:embed="rId2">
            <a:alphaModFix/>
          </a:blip>
          <a:stretch>
            <a:fillRect/>
          </a:stretch>
        </a:blipFill>
        <a:effectLst/>
      </p:bgPr>
    </p:bg>
    <p:spTree>
      <p:nvGrpSpPr>
        <p:cNvPr id="1" name="Shape 576"/>
        <p:cNvGrpSpPr/>
        <p:nvPr/>
      </p:nvGrpSpPr>
      <p:grpSpPr>
        <a:xfrm>
          <a:off x="0" y="0"/>
          <a:ext cx="0" cy="0"/>
          <a:chOff x="0" y="0"/>
          <a:chExt cx="0" cy="0"/>
        </a:xfrm>
      </p:grpSpPr>
      <p:sp>
        <p:nvSpPr>
          <p:cNvPr id="577" name="Google Shape;577;g3621649810e_0_3412"/>
          <p:cNvSpPr txBox="1">
            <a:spLocks noGrp="1"/>
          </p:cNvSpPr>
          <p:nvPr>
            <p:ph type="ctrTitle"/>
          </p:nvPr>
        </p:nvSpPr>
        <p:spPr>
          <a:xfrm>
            <a:off x="4734000" y="4038200"/>
            <a:ext cx="8820000" cy="2668800"/>
          </a:xfrm>
          <a:prstGeom prst="rect">
            <a:avLst/>
          </a:prstGeom>
        </p:spPr>
        <p:txBody>
          <a:bodyPr spcFirstLastPara="1" wrap="square" lIns="0" tIns="0" rIns="0" bIns="0" anchor="ctr" anchorCtr="0">
            <a:spAutoFit/>
          </a:bodyPr>
          <a:lstStyle>
            <a:lvl1pPr lvl="0" algn="ctr">
              <a:lnSpc>
                <a:spcPct val="90000"/>
              </a:lnSpc>
              <a:spcBef>
                <a:spcPts val="0"/>
              </a:spcBef>
              <a:spcAft>
                <a:spcPts val="0"/>
              </a:spcAft>
              <a:buSzPts val="6400"/>
              <a:buFont typeface="Inter SemiBold"/>
              <a:buNone/>
              <a:defRPr sz="6400">
                <a:latin typeface="Inter SemiBold"/>
                <a:ea typeface="Inter SemiBold"/>
                <a:cs typeface="Inter SemiBold"/>
                <a:sym typeface="Inter SemiBold"/>
              </a:defRPr>
            </a:lvl1pPr>
            <a:lvl2pPr lvl="1"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2pPr>
            <a:lvl3pPr lvl="2"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3pPr>
            <a:lvl4pPr lvl="3"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4pPr>
            <a:lvl5pPr lvl="4"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5pPr>
            <a:lvl6pPr lvl="5"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6pPr>
            <a:lvl7pPr lvl="6"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7pPr>
            <a:lvl8pPr lvl="7"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8pPr>
            <a:lvl9pPr lvl="8"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9pPr>
          </a:lstStyle>
          <a:p>
            <a:endParaRPr/>
          </a:p>
        </p:txBody>
      </p:sp>
      <p:sp>
        <p:nvSpPr>
          <p:cNvPr id="578" name="Google Shape;578;g3621649810e_0_3412"/>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4"/>
          <p:cNvSpPr>
            <a:spLocks noGrp="1"/>
          </p:cNvSpPr>
          <p:nvPr>
            <p:ph type="pic" idx="2"/>
          </p:nvPr>
        </p:nvSpPr>
        <p:spPr>
          <a:xfrm>
            <a:off x="1792288" y="612775"/>
            <a:ext cx="5486400" cy="4114800"/>
          </a:xfrm>
          <a:prstGeom prst="rect">
            <a:avLst/>
          </a:prstGeom>
          <a:noFill/>
          <a:ln>
            <a:noFill/>
          </a:ln>
        </p:spPr>
      </p:sp>
      <p:sp>
        <p:nvSpPr>
          <p:cNvPr id="68" name="Google Shape;68;p4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2A">
  <p:cSld name="TITLE_ONLY_1_1_1_2_1_1">
    <p:bg>
      <p:bgPr>
        <a:blipFill>
          <a:blip r:embed="rId2">
            <a:alphaModFix/>
          </a:blip>
          <a:stretch>
            <a:fillRect/>
          </a:stretch>
        </a:blipFill>
        <a:effectLst/>
      </p:bgPr>
    </p:bg>
    <p:spTree>
      <p:nvGrpSpPr>
        <p:cNvPr id="1" name="Shape 579"/>
        <p:cNvGrpSpPr/>
        <p:nvPr/>
      </p:nvGrpSpPr>
      <p:grpSpPr>
        <a:xfrm>
          <a:off x="0" y="0"/>
          <a:ext cx="0" cy="0"/>
          <a:chOff x="0" y="0"/>
          <a:chExt cx="0" cy="0"/>
        </a:xfrm>
      </p:grpSpPr>
      <p:sp>
        <p:nvSpPr>
          <p:cNvPr id="580" name="Google Shape;580;g3621649810e_0_3415"/>
          <p:cNvSpPr txBox="1">
            <a:spLocks noGrp="1"/>
          </p:cNvSpPr>
          <p:nvPr>
            <p:ph type="ctrTitle"/>
          </p:nvPr>
        </p:nvSpPr>
        <p:spPr>
          <a:xfrm>
            <a:off x="4734000" y="4038200"/>
            <a:ext cx="8820000" cy="2668800"/>
          </a:xfrm>
          <a:prstGeom prst="rect">
            <a:avLst/>
          </a:prstGeom>
        </p:spPr>
        <p:txBody>
          <a:bodyPr spcFirstLastPara="1" wrap="square" lIns="0" tIns="0" rIns="0" bIns="0" anchor="ctr" anchorCtr="0">
            <a:spAutoFit/>
          </a:bodyPr>
          <a:lstStyle>
            <a:lvl1pPr lvl="0" algn="ctr">
              <a:lnSpc>
                <a:spcPct val="90000"/>
              </a:lnSpc>
              <a:spcBef>
                <a:spcPts val="0"/>
              </a:spcBef>
              <a:spcAft>
                <a:spcPts val="0"/>
              </a:spcAft>
              <a:buSzPts val="6400"/>
              <a:buFont typeface="Inter SemiBold"/>
              <a:buNone/>
              <a:defRPr sz="6400">
                <a:latin typeface="Inter SemiBold"/>
                <a:ea typeface="Inter SemiBold"/>
                <a:cs typeface="Inter SemiBold"/>
                <a:sym typeface="Inter SemiBold"/>
              </a:defRPr>
            </a:lvl1pPr>
            <a:lvl2pPr lvl="1"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2pPr>
            <a:lvl3pPr lvl="2"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3pPr>
            <a:lvl4pPr lvl="3"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4pPr>
            <a:lvl5pPr lvl="4"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5pPr>
            <a:lvl6pPr lvl="5"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6pPr>
            <a:lvl7pPr lvl="6"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7pPr>
            <a:lvl8pPr lvl="7"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8pPr>
            <a:lvl9pPr lvl="8"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9pPr>
          </a:lstStyle>
          <a:p>
            <a:endParaRPr/>
          </a:p>
        </p:txBody>
      </p:sp>
      <p:sp>
        <p:nvSpPr>
          <p:cNvPr id="581" name="Google Shape;581;g3621649810e_0_3415"/>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3A">
  <p:cSld name="TITLE_ONLY_1_1_1_2_1_1_1">
    <p:bg>
      <p:bgPr>
        <a:blipFill>
          <a:blip r:embed="rId2">
            <a:alphaModFix/>
          </a:blip>
          <a:stretch>
            <a:fillRect/>
          </a:stretch>
        </a:blipFill>
        <a:effectLst/>
      </p:bgPr>
    </p:bg>
    <p:spTree>
      <p:nvGrpSpPr>
        <p:cNvPr id="1" name="Shape 582"/>
        <p:cNvGrpSpPr/>
        <p:nvPr/>
      </p:nvGrpSpPr>
      <p:grpSpPr>
        <a:xfrm>
          <a:off x="0" y="0"/>
          <a:ext cx="0" cy="0"/>
          <a:chOff x="0" y="0"/>
          <a:chExt cx="0" cy="0"/>
        </a:xfrm>
      </p:grpSpPr>
      <p:sp>
        <p:nvSpPr>
          <p:cNvPr id="583" name="Google Shape;583;g3621649810e_0_3418"/>
          <p:cNvSpPr txBox="1">
            <a:spLocks noGrp="1"/>
          </p:cNvSpPr>
          <p:nvPr>
            <p:ph type="ctrTitle"/>
          </p:nvPr>
        </p:nvSpPr>
        <p:spPr>
          <a:xfrm>
            <a:off x="4734000" y="4038200"/>
            <a:ext cx="8820000" cy="2668800"/>
          </a:xfrm>
          <a:prstGeom prst="rect">
            <a:avLst/>
          </a:prstGeom>
        </p:spPr>
        <p:txBody>
          <a:bodyPr spcFirstLastPara="1" wrap="square" lIns="0" tIns="0" rIns="0" bIns="0" anchor="ctr" anchorCtr="0">
            <a:spAutoFit/>
          </a:bodyPr>
          <a:lstStyle>
            <a:lvl1pPr lvl="0" algn="ctr">
              <a:lnSpc>
                <a:spcPct val="90000"/>
              </a:lnSpc>
              <a:spcBef>
                <a:spcPts val="0"/>
              </a:spcBef>
              <a:spcAft>
                <a:spcPts val="0"/>
              </a:spcAft>
              <a:buSzPts val="6400"/>
              <a:buFont typeface="Inter SemiBold"/>
              <a:buNone/>
              <a:defRPr sz="6400">
                <a:latin typeface="Inter SemiBold"/>
                <a:ea typeface="Inter SemiBold"/>
                <a:cs typeface="Inter SemiBold"/>
                <a:sym typeface="Inter SemiBold"/>
              </a:defRPr>
            </a:lvl1pPr>
            <a:lvl2pPr lvl="1"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2pPr>
            <a:lvl3pPr lvl="2"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3pPr>
            <a:lvl4pPr lvl="3"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4pPr>
            <a:lvl5pPr lvl="4"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5pPr>
            <a:lvl6pPr lvl="5"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6pPr>
            <a:lvl7pPr lvl="6"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7pPr>
            <a:lvl8pPr lvl="7"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8pPr>
            <a:lvl9pPr lvl="8" algn="ctr">
              <a:lnSpc>
                <a:spcPct val="90000"/>
              </a:lnSpc>
              <a:spcBef>
                <a:spcPts val="0"/>
              </a:spcBef>
              <a:spcAft>
                <a:spcPts val="0"/>
              </a:spcAft>
              <a:buClr>
                <a:schemeClr val="accent1"/>
              </a:buClr>
              <a:buSzPts val="6400"/>
              <a:buFont typeface="Inter SemiBold"/>
              <a:buNone/>
              <a:defRPr sz="6400">
                <a:solidFill>
                  <a:schemeClr val="accent1"/>
                </a:solidFill>
                <a:latin typeface="Inter SemiBold"/>
                <a:ea typeface="Inter SemiBold"/>
                <a:cs typeface="Inter SemiBold"/>
                <a:sym typeface="Inter SemiBold"/>
              </a:defRPr>
            </a:lvl9pPr>
          </a:lstStyle>
          <a:p>
            <a:endParaRPr/>
          </a:p>
        </p:txBody>
      </p:sp>
      <p:sp>
        <p:nvSpPr>
          <p:cNvPr id="584" name="Google Shape;584;g3621649810e_0_3418"/>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Slide 2">
  <p:cSld name="TITLE_1_1_4">
    <p:bg>
      <p:bgPr>
        <a:blipFill>
          <a:blip r:embed="rId2">
            <a:alphaModFix/>
          </a:blip>
          <a:stretch>
            <a:fillRect/>
          </a:stretch>
        </a:blipFill>
        <a:effectLst/>
      </p:bgPr>
    </p:bg>
    <p:spTree>
      <p:nvGrpSpPr>
        <p:cNvPr id="1" name="Shape 585"/>
        <p:cNvGrpSpPr/>
        <p:nvPr/>
      </p:nvGrpSpPr>
      <p:grpSpPr>
        <a:xfrm>
          <a:off x="0" y="0"/>
          <a:ext cx="0" cy="0"/>
          <a:chOff x="0" y="0"/>
          <a:chExt cx="0" cy="0"/>
        </a:xfrm>
      </p:grpSpPr>
      <p:pic>
        <p:nvPicPr>
          <p:cNvPr id="586" name="Google Shape;586;g3621649810e_0_3421"/>
          <p:cNvPicPr preferRelativeResize="0"/>
          <p:nvPr/>
        </p:nvPicPr>
        <p:blipFill rotWithShape="1">
          <a:blip r:embed="rId3">
            <a:alphaModFix/>
          </a:blip>
          <a:srcRect t="19" b="9"/>
          <a:stretch/>
        </p:blipFill>
        <p:spPr>
          <a:xfrm>
            <a:off x="-27430" y="-11990"/>
            <a:ext cx="18342861" cy="10314432"/>
          </a:xfrm>
          <a:prstGeom prst="rect">
            <a:avLst/>
          </a:prstGeom>
          <a:noFill/>
          <a:ln>
            <a:noFill/>
          </a:ln>
        </p:spPr>
      </p:pic>
      <p:sp>
        <p:nvSpPr>
          <p:cNvPr id="587" name="Google Shape;587;g3621649810e_0_3421"/>
          <p:cNvSpPr txBox="1">
            <a:spLocks noGrp="1"/>
          </p:cNvSpPr>
          <p:nvPr>
            <p:ph type="ctrTitle"/>
          </p:nvPr>
        </p:nvSpPr>
        <p:spPr>
          <a:xfrm>
            <a:off x="1609800" y="5121500"/>
            <a:ext cx="13055400" cy="38286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SzPts val="10000"/>
              <a:buFont typeface="Inter SemiBold"/>
              <a:buNone/>
              <a:defRPr sz="10000">
                <a:latin typeface="Inter SemiBold"/>
                <a:ea typeface="Inter SemiBold"/>
                <a:cs typeface="Inter SemiBold"/>
                <a:sym typeface="Inter SemiBold"/>
              </a:defRPr>
            </a:lvl1pPr>
            <a:lvl2pPr lvl="1" algn="l">
              <a:lnSpc>
                <a:spcPct val="90000"/>
              </a:lnSpc>
              <a:spcBef>
                <a:spcPts val="0"/>
              </a:spcBef>
              <a:spcAft>
                <a:spcPts val="0"/>
              </a:spcAft>
              <a:buClr>
                <a:schemeClr val="accent1"/>
              </a:buClr>
              <a:buSzPts val="10000"/>
              <a:buNone/>
              <a:defRPr sz="10000" b="1">
                <a:solidFill>
                  <a:schemeClr val="accent1"/>
                </a:solidFill>
              </a:defRPr>
            </a:lvl2pPr>
            <a:lvl3pPr lvl="2" algn="l">
              <a:lnSpc>
                <a:spcPct val="90000"/>
              </a:lnSpc>
              <a:spcBef>
                <a:spcPts val="0"/>
              </a:spcBef>
              <a:spcAft>
                <a:spcPts val="0"/>
              </a:spcAft>
              <a:buClr>
                <a:schemeClr val="accent1"/>
              </a:buClr>
              <a:buSzPts val="10000"/>
              <a:buNone/>
              <a:defRPr sz="10000" b="1">
                <a:solidFill>
                  <a:schemeClr val="accent1"/>
                </a:solidFill>
              </a:defRPr>
            </a:lvl3pPr>
            <a:lvl4pPr lvl="3" algn="l">
              <a:lnSpc>
                <a:spcPct val="90000"/>
              </a:lnSpc>
              <a:spcBef>
                <a:spcPts val="0"/>
              </a:spcBef>
              <a:spcAft>
                <a:spcPts val="0"/>
              </a:spcAft>
              <a:buClr>
                <a:schemeClr val="accent1"/>
              </a:buClr>
              <a:buSzPts val="10000"/>
              <a:buNone/>
              <a:defRPr sz="10000" b="1">
                <a:solidFill>
                  <a:schemeClr val="accent1"/>
                </a:solidFill>
              </a:defRPr>
            </a:lvl4pPr>
            <a:lvl5pPr lvl="4" algn="l">
              <a:lnSpc>
                <a:spcPct val="90000"/>
              </a:lnSpc>
              <a:spcBef>
                <a:spcPts val="0"/>
              </a:spcBef>
              <a:spcAft>
                <a:spcPts val="0"/>
              </a:spcAft>
              <a:buClr>
                <a:schemeClr val="accent1"/>
              </a:buClr>
              <a:buSzPts val="10000"/>
              <a:buNone/>
              <a:defRPr sz="10000" b="1">
                <a:solidFill>
                  <a:schemeClr val="accent1"/>
                </a:solidFill>
              </a:defRPr>
            </a:lvl5pPr>
            <a:lvl6pPr lvl="5" algn="l">
              <a:lnSpc>
                <a:spcPct val="90000"/>
              </a:lnSpc>
              <a:spcBef>
                <a:spcPts val="0"/>
              </a:spcBef>
              <a:spcAft>
                <a:spcPts val="0"/>
              </a:spcAft>
              <a:buClr>
                <a:schemeClr val="accent1"/>
              </a:buClr>
              <a:buSzPts val="10000"/>
              <a:buNone/>
              <a:defRPr sz="10000" b="1">
                <a:solidFill>
                  <a:schemeClr val="accent1"/>
                </a:solidFill>
              </a:defRPr>
            </a:lvl6pPr>
            <a:lvl7pPr lvl="6" algn="l">
              <a:lnSpc>
                <a:spcPct val="90000"/>
              </a:lnSpc>
              <a:spcBef>
                <a:spcPts val="0"/>
              </a:spcBef>
              <a:spcAft>
                <a:spcPts val="0"/>
              </a:spcAft>
              <a:buClr>
                <a:schemeClr val="accent1"/>
              </a:buClr>
              <a:buSzPts val="10000"/>
              <a:buNone/>
              <a:defRPr sz="10000" b="1">
                <a:solidFill>
                  <a:schemeClr val="accent1"/>
                </a:solidFill>
              </a:defRPr>
            </a:lvl7pPr>
            <a:lvl8pPr lvl="7" algn="l">
              <a:lnSpc>
                <a:spcPct val="90000"/>
              </a:lnSpc>
              <a:spcBef>
                <a:spcPts val="0"/>
              </a:spcBef>
              <a:spcAft>
                <a:spcPts val="0"/>
              </a:spcAft>
              <a:buClr>
                <a:schemeClr val="accent1"/>
              </a:buClr>
              <a:buSzPts val="10000"/>
              <a:buNone/>
              <a:defRPr sz="10000" b="1">
                <a:solidFill>
                  <a:schemeClr val="accent1"/>
                </a:solidFill>
              </a:defRPr>
            </a:lvl8pPr>
            <a:lvl9pPr lvl="8" algn="l">
              <a:lnSpc>
                <a:spcPct val="90000"/>
              </a:lnSpc>
              <a:spcBef>
                <a:spcPts val="0"/>
              </a:spcBef>
              <a:spcAft>
                <a:spcPts val="0"/>
              </a:spcAft>
              <a:buClr>
                <a:schemeClr val="accent1"/>
              </a:buClr>
              <a:buSzPts val="10000"/>
              <a:buNone/>
              <a:defRPr sz="10000" b="1">
                <a:solidFill>
                  <a:schemeClr val="accent1"/>
                </a:solidFill>
              </a:defRPr>
            </a:lvl9pPr>
          </a:lstStyle>
          <a:p>
            <a:endParaRPr/>
          </a:p>
        </p:txBody>
      </p:sp>
      <p:sp>
        <p:nvSpPr>
          <p:cNvPr id="588" name="Google Shape;588;g3621649810e_0_3421"/>
          <p:cNvSpPr txBox="1">
            <a:spLocks noGrp="1"/>
          </p:cNvSpPr>
          <p:nvPr>
            <p:ph type="subTitle" idx="1"/>
          </p:nvPr>
        </p:nvSpPr>
        <p:spPr>
          <a:xfrm>
            <a:off x="1609784" y="4231426"/>
            <a:ext cx="8603400" cy="8154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4"/>
              </a:buClr>
              <a:buSzPts val="2800"/>
              <a:buFont typeface="Inter Medium"/>
              <a:buNone/>
              <a:defRPr sz="2800">
                <a:solidFill>
                  <a:schemeClr val="accent4"/>
                </a:solidFill>
                <a:latin typeface="Inter Medium"/>
                <a:ea typeface="Inter Medium"/>
                <a:cs typeface="Inter Medium"/>
                <a:sym typeface="Inter Medium"/>
              </a:defRPr>
            </a:lvl1pPr>
            <a:lvl2pPr lvl="1" algn="l">
              <a:lnSpc>
                <a:spcPct val="100000"/>
              </a:lnSpc>
              <a:spcBef>
                <a:spcPts val="0"/>
              </a:spcBef>
              <a:spcAft>
                <a:spcPts val="0"/>
              </a:spcAft>
              <a:buSzPts val="2800"/>
              <a:buFont typeface="Inter Medium"/>
              <a:buNone/>
              <a:defRPr sz="2800">
                <a:solidFill>
                  <a:schemeClr val="accent1"/>
                </a:solidFill>
                <a:latin typeface="Inter Medium"/>
                <a:ea typeface="Inter Medium"/>
                <a:cs typeface="Inter Medium"/>
                <a:sym typeface="Inter Medium"/>
              </a:defRPr>
            </a:lvl2pPr>
            <a:lvl3pPr lvl="2" algn="l">
              <a:lnSpc>
                <a:spcPct val="100000"/>
              </a:lnSpc>
              <a:spcBef>
                <a:spcPts val="0"/>
              </a:spcBef>
              <a:spcAft>
                <a:spcPts val="0"/>
              </a:spcAft>
              <a:buSzPts val="2800"/>
              <a:buFont typeface="Inter Medium"/>
              <a:buNone/>
              <a:defRPr sz="2800">
                <a:solidFill>
                  <a:schemeClr val="accent1"/>
                </a:solidFill>
                <a:latin typeface="Inter Medium"/>
                <a:ea typeface="Inter Medium"/>
                <a:cs typeface="Inter Medium"/>
                <a:sym typeface="Inter Medium"/>
              </a:defRPr>
            </a:lvl3pPr>
            <a:lvl4pPr lvl="3" algn="l">
              <a:lnSpc>
                <a:spcPct val="100000"/>
              </a:lnSpc>
              <a:spcBef>
                <a:spcPts val="0"/>
              </a:spcBef>
              <a:spcAft>
                <a:spcPts val="0"/>
              </a:spcAft>
              <a:buSzPts val="2800"/>
              <a:buFont typeface="Inter Medium"/>
              <a:buNone/>
              <a:defRPr sz="2800">
                <a:solidFill>
                  <a:schemeClr val="accent1"/>
                </a:solidFill>
                <a:latin typeface="Inter Medium"/>
                <a:ea typeface="Inter Medium"/>
                <a:cs typeface="Inter Medium"/>
                <a:sym typeface="Inter Medium"/>
              </a:defRPr>
            </a:lvl4pPr>
            <a:lvl5pPr lvl="4" algn="l">
              <a:lnSpc>
                <a:spcPct val="100000"/>
              </a:lnSpc>
              <a:spcBef>
                <a:spcPts val="0"/>
              </a:spcBef>
              <a:spcAft>
                <a:spcPts val="0"/>
              </a:spcAft>
              <a:buSzPts val="2800"/>
              <a:buFont typeface="Inter Medium"/>
              <a:buNone/>
              <a:defRPr sz="2800">
                <a:solidFill>
                  <a:schemeClr val="accent1"/>
                </a:solidFill>
                <a:latin typeface="Inter Medium"/>
                <a:ea typeface="Inter Medium"/>
                <a:cs typeface="Inter Medium"/>
                <a:sym typeface="Inter Medium"/>
              </a:defRPr>
            </a:lvl5pPr>
            <a:lvl6pPr lvl="5" algn="l">
              <a:lnSpc>
                <a:spcPct val="100000"/>
              </a:lnSpc>
              <a:spcBef>
                <a:spcPts val="0"/>
              </a:spcBef>
              <a:spcAft>
                <a:spcPts val="0"/>
              </a:spcAft>
              <a:buSzPts val="2800"/>
              <a:buFont typeface="Inter Medium"/>
              <a:buNone/>
              <a:defRPr sz="2800">
                <a:solidFill>
                  <a:schemeClr val="accent1"/>
                </a:solidFill>
                <a:latin typeface="Inter Medium"/>
                <a:ea typeface="Inter Medium"/>
                <a:cs typeface="Inter Medium"/>
                <a:sym typeface="Inter Medium"/>
              </a:defRPr>
            </a:lvl6pPr>
            <a:lvl7pPr lvl="6" algn="l">
              <a:lnSpc>
                <a:spcPct val="100000"/>
              </a:lnSpc>
              <a:spcBef>
                <a:spcPts val="0"/>
              </a:spcBef>
              <a:spcAft>
                <a:spcPts val="0"/>
              </a:spcAft>
              <a:buSzPts val="2800"/>
              <a:buFont typeface="Inter Medium"/>
              <a:buNone/>
              <a:defRPr sz="2800">
                <a:solidFill>
                  <a:schemeClr val="accent1"/>
                </a:solidFill>
                <a:latin typeface="Inter Medium"/>
                <a:ea typeface="Inter Medium"/>
                <a:cs typeface="Inter Medium"/>
                <a:sym typeface="Inter Medium"/>
              </a:defRPr>
            </a:lvl7pPr>
            <a:lvl8pPr lvl="7" algn="l">
              <a:lnSpc>
                <a:spcPct val="100000"/>
              </a:lnSpc>
              <a:spcBef>
                <a:spcPts val="0"/>
              </a:spcBef>
              <a:spcAft>
                <a:spcPts val="0"/>
              </a:spcAft>
              <a:buSzPts val="2800"/>
              <a:buFont typeface="Inter Medium"/>
              <a:buNone/>
              <a:defRPr sz="2800">
                <a:solidFill>
                  <a:schemeClr val="accent1"/>
                </a:solidFill>
                <a:latin typeface="Inter Medium"/>
                <a:ea typeface="Inter Medium"/>
                <a:cs typeface="Inter Medium"/>
                <a:sym typeface="Inter Medium"/>
              </a:defRPr>
            </a:lvl8pPr>
            <a:lvl9pPr lvl="8" algn="l">
              <a:lnSpc>
                <a:spcPct val="100000"/>
              </a:lnSpc>
              <a:spcBef>
                <a:spcPts val="0"/>
              </a:spcBef>
              <a:spcAft>
                <a:spcPts val="0"/>
              </a:spcAft>
              <a:buSzPts val="2800"/>
              <a:buFont typeface="Inter Medium"/>
              <a:buNone/>
              <a:defRPr sz="2800">
                <a:solidFill>
                  <a:schemeClr val="accent1"/>
                </a:solidFill>
                <a:latin typeface="Inter Medium"/>
                <a:ea typeface="Inter Medium"/>
                <a:cs typeface="Inter Medium"/>
                <a:sym typeface="Inter Medium"/>
              </a:defRPr>
            </a:lvl9pPr>
          </a:lstStyle>
          <a:p>
            <a:endParaRPr/>
          </a:p>
        </p:txBody>
      </p:sp>
      <p:pic>
        <p:nvPicPr>
          <p:cNvPr id="589" name="Google Shape;589;g3621649810e_0_3421"/>
          <p:cNvPicPr preferRelativeResize="0"/>
          <p:nvPr/>
        </p:nvPicPr>
        <p:blipFill rotWithShape="1">
          <a:blip r:embed="rId4">
            <a:alphaModFix/>
          </a:blip>
          <a:srcRect t="7608" b="10838"/>
          <a:stretch/>
        </p:blipFill>
        <p:spPr>
          <a:xfrm>
            <a:off x="14214550" y="471050"/>
            <a:ext cx="3339350" cy="1276649"/>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ustom Layout 3">
  <p:cSld name="CUSTOM_8">
    <p:spTree>
      <p:nvGrpSpPr>
        <p:cNvPr id="1" name="Shape 590"/>
        <p:cNvGrpSpPr/>
        <p:nvPr/>
      </p:nvGrpSpPr>
      <p:grpSpPr>
        <a:xfrm>
          <a:off x="0" y="0"/>
          <a:ext cx="0" cy="0"/>
          <a:chOff x="0" y="0"/>
          <a:chExt cx="0" cy="0"/>
        </a:xfrm>
      </p:grpSpPr>
      <p:pic>
        <p:nvPicPr>
          <p:cNvPr id="591" name="Google Shape;591;g3621649810e_0_3426"/>
          <p:cNvPicPr preferRelativeResize="0"/>
          <p:nvPr/>
        </p:nvPicPr>
        <p:blipFill rotWithShape="1">
          <a:blip r:embed="rId2">
            <a:alphaModFix/>
          </a:blip>
          <a:srcRect r="25367" b="25367"/>
          <a:stretch/>
        </p:blipFill>
        <p:spPr>
          <a:xfrm rot="10800000">
            <a:off x="0" y="0"/>
            <a:ext cx="18288005" cy="10286997"/>
          </a:xfrm>
          <a:prstGeom prst="rect">
            <a:avLst/>
          </a:prstGeom>
          <a:noFill/>
          <a:ln>
            <a:noFill/>
          </a:ln>
        </p:spPr>
      </p:pic>
      <p:sp>
        <p:nvSpPr>
          <p:cNvPr id="592" name="Google Shape;592;g3621649810e_0_3426"/>
          <p:cNvSpPr txBox="1">
            <a:spLocks noGrp="1"/>
          </p:cNvSpPr>
          <p:nvPr>
            <p:ph type="title"/>
          </p:nvPr>
        </p:nvSpPr>
        <p:spPr>
          <a:xfrm>
            <a:off x="623400" y="491100"/>
            <a:ext cx="17041200" cy="832800"/>
          </a:xfrm>
          <a:prstGeom prst="rect">
            <a:avLst/>
          </a:prstGeom>
        </p:spPr>
        <p:txBody>
          <a:bodyPr spcFirstLastPara="1" wrap="square" lIns="0" tIns="0" rIns="0" bIns="0" anchor="t" anchorCtr="0">
            <a:spAutoFit/>
          </a:bodyPr>
          <a:lstStyle>
            <a:lvl1pPr lvl="0">
              <a:spcBef>
                <a:spcPts val="0"/>
              </a:spcBef>
              <a:spcAft>
                <a:spcPts val="0"/>
              </a:spcAft>
              <a:buSzPts val="48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593" name="Google Shape;593;g3621649810e_0_3426"/>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Medium"/>
                <a:ea typeface="Inter Medium"/>
                <a:cs typeface="Inter Medium"/>
                <a:sym typeface="Inter Medium"/>
              </a:defRPr>
            </a:lvl1pPr>
            <a:lvl2pPr lvl="1" algn="r">
              <a:buNone/>
              <a:defRPr sz="1400">
                <a:solidFill>
                  <a:schemeClr val="lt1"/>
                </a:solidFill>
                <a:latin typeface="Inter Medium"/>
                <a:ea typeface="Inter Medium"/>
                <a:cs typeface="Inter Medium"/>
                <a:sym typeface="Inter Medium"/>
              </a:defRPr>
            </a:lvl2pPr>
            <a:lvl3pPr lvl="2" algn="r">
              <a:buNone/>
              <a:defRPr sz="1400">
                <a:solidFill>
                  <a:schemeClr val="lt1"/>
                </a:solidFill>
                <a:latin typeface="Inter Medium"/>
                <a:ea typeface="Inter Medium"/>
                <a:cs typeface="Inter Medium"/>
                <a:sym typeface="Inter Medium"/>
              </a:defRPr>
            </a:lvl3pPr>
            <a:lvl4pPr lvl="3" algn="r">
              <a:buNone/>
              <a:defRPr sz="1400">
                <a:solidFill>
                  <a:schemeClr val="lt1"/>
                </a:solidFill>
                <a:latin typeface="Inter Medium"/>
                <a:ea typeface="Inter Medium"/>
                <a:cs typeface="Inter Medium"/>
                <a:sym typeface="Inter Medium"/>
              </a:defRPr>
            </a:lvl4pPr>
            <a:lvl5pPr lvl="4" algn="r">
              <a:buNone/>
              <a:defRPr sz="1400">
                <a:solidFill>
                  <a:schemeClr val="lt1"/>
                </a:solidFill>
                <a:latin typeface="Inter Medium"/>
                <a:ea typeface="Inter Medium"/>
                <a:cs typeface="Inter Medium"/>
                <a:sym typeface="Inter Medium"/>
              </a:defRPr>
            </a:lvl5pPr>
            <a:lvl6pPr lvl="5" algn="r">
              <a:buNone/>
              <a:defRPr sz="1400">
                <a:solidFill>
                  <a:schemeClr val="lt1"/>
                </a:solidFill>
                <a:latin typeface="Inter Medium"/>
                <a:ea typeface="Inter Medium"/>
                <a:cs typeface="Inter Medium"/>
                <a:sym typeface="Inter Medium"/>
              </a:defRPr>
            </a:lvl6pPr>
            <a:lvl7pPr lvl="6" algn="r">
              <a:buNone/>
              <a:defRPr sz="1400">
                <a:solidFill>
                  <a:schemeClr val="lt1"/>
                </a:solidFill>
                <a:latin typeface="Inter Medium"/>
                <a:ea typeface="Inter Medium"/>
                <a:cs typeface="Inter Medium"/>
                <a:sym typeface="Inter Medium"/>
              </a:defRPr>
            </a:lvl7pPr>
            <a:lvl8pPr lvl="7" algn="r">
              <a:buNone/>
              <a:defRPr sz="1400">
                <a:solidFill>
                  <a:schemeClr val="lt1"/>
                </a:solidFill>
                <a:latin typeface="Inter Medium"/>
                <a:ea typeface="Inter Medium"/>
                <a:cs typeface="Inter Medium"/>
                <a:sym typeface="Inter Medium"/>
              </a:defRPr>
            </a:lvl8pPr>
            <a:lvl9pPr lvl="8" algn="r">
              <a:buNone/>
              <a:defRPr sz="1400">
                <a:solidFill>
                  <a:schemeClr val="lt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US"/>
              <a:t>‹#›</a:t>
            </a:fld>
            <a:endParaRPr/>
          </a:p>
        </p:txBody>
      </p:sp>
      <p:pic>
        <p:nvPicPr>
          <p:cNvPr id="594" name="Google Shape;594;g3621649810e_0_3426"/>
          <p:cNvPicPr preferRelativeResize="0"/>
          <p:nvPr/>
        </p:nvPicPr>
        <p:blipFill rotWithShape="1">
          <a:blip r:embed="rId3">
            <a:alphaModFix/>
          </a:blip>
          <a:srcRect t="99" b="99"/>
          <a:stretch/>
        </p:blipFill>
        <p:spPr>
          <a:xfrm>
            <a:off x="623385" y="9728653"/>
            <a:ext cx="1009449" cy="2400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Page – Purple Gradient 1">
  <p:cSld name="TITLE_ONLY_1_1_1_1_1_1_1_1_1_1_2">
    <p:bg>
      <p:bgPr>
        <a:blipFill>
          <a:blip r:embed="rId2">
            <a:alphaModFix/>
          </a:blip>
          <a:stretch>
            <a:fillRect/>
          </a:stretch>
        </a:blipFill>
        <a:effectLst/>
      </p:bgPr>
    </p:bg>
    <p:spTree>
      <p:nvGrpSpPr>
        <p:cNvPr id="1" name="Shape 595"/>
        <p:cNvGrpSpPr/>
        <p:nvPr/>
      </p:nvGrpSpPr>
      <p:grpSpPr>
        <a:xfrm>
          <a:off x="0" y="0"/>
          <a:ext cx="0" cy="0"/>
          <a:chOff x="0" y="0"/>
          <a:chExt cx="0" cy="0"/>
        </a:xfrm>
      </p:grpSpPr>
      <p:sp>
        <p:nvSpPr>
          <p:cNvPr id="596" name="Google Shape;596;g3621649810e_0_3431"/>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lvl1pPr lvl="0" algn="r">
              <a:buNone/>
              <a:defRPr sz="1400">
                <a:solidFill>
                  <a:schemeClr val="lt1"/>
                </a:solidFill>
                <a:latin typeface="Inter"/>
                <a:ea typeface="Inter"/>
                <a:cs typeface="Inter"/>
                <a:sym typeface="Inter"/>
              </a:defRPr>
            </a:lvl1pPr>
            <a:lvl2pPr lvl="1" algn="r">
              <a:buNone/>
              <a:defRPr sz="1400">
                <a:solidFill>
                  <a:schemeClr val="lt1"/>
                </a:solidFill>
                <a:latin typeface="Inter"/>
                <a:ea typeface="Inter"/>
                <a:cs typeface="Inter"/>
                <a:sym typeface="Inter"/>
              </a:defRPr>
            </a:lvl2pPr>
            <a:lvl3pPr lvl="2" algn="r">
              <a:buNone/>
              <a:defRPr sz="1400">
                <a:solidFill>
                  <a:schemeClr val="lt1"/>
                </a:solidFill>
                <a:latin typeface="Inter"/>
                <a:ea typeface="Inter"/>
                <a:cs typeface="Inter"/>
                <a:sym typeface="Inter"/>
              </a:defRPr>
            </a:lvl3pPr>
            <a:lvl4pPr lvl="3" algn="r">
              <a:buNone/>
              <a:defRPr sz="1400">
                <a:solidFill>
                  <a:schemeClr val="lt1"/>
                </a:solidFill>
                <a:latin typeface="Inter"/>
                <a:ea typeface="Inter"/>
                <a:cs typeface="Inter"/>
                <a:sym typeface="Inter"/>
              </a:defRPr>
            </a:lvl4pPr>
            <a:lvl5pPr lvl="4" algn="r">
              <a:buNone/>
              <a:defRPr sz="1400">
                <a:solidFill>
                  <a:schemeClr val="lt1"/>
                </a:solidFill>
                <a:latin typeface="Inter"/>
                <a:ea typeface="Inter"/>
                <a:cs typeface="Inter"/>
                <a:sym typeface="Inter"/>
              </a:defRPr>
            </a:lvl5pPr>
            <a:lvl6pPr lvl="5" algn="r">
              <a:buNone/>
              <a:defRPr sz="1400">
                <a:solidFill>
                  <a:schemeClr val="lt1"/>
                </a:solidFill>
                <a:latin typeface="Inter"/>
                <a:ea typeface="Inter"/>
                <a:cs typeface="Inter"/>
                <a:sym typeface="Inter"/>
              </a:defRPr>
            </a:lvl6pPr>
            <a:lvl7pPr lvl="6" algn="r">
              <a:buNone/>
              <a:defRPr sz="1400">
                <a:solidFill>
                  <a:schemeClr val="lt1"/>
                </a:solidFill>
                <a:latin typeface="Inter"/>
                <a:ea typeface="Inter"/>
                <a:cs typeface="Inter"/>
                <a:sym typeface="Inter"/>
              </a:defRPr>
            </a:lvl7pPr>
            <a:lvl8pPr lvl="7" algn="r">
              <a:buNone/>
              <a:defRPr sz="1400">
                <a:solidFill>
                  <a:schemeClr val="lt1"/>
                </a:solidFill>
                <a:latin typeface="Inter"/>
                <a:ea typeface="Inter"/>
                <a:cs typeface="Inter"/>
                <a:sym typeface="Inter"/>
              </a:defRPr>
            </a:lvl8pPr>
            <a:lvl9pPr lvl="8" algn="r">
              <a:buNone/>
              <a:defRPr sz="14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597" name="Google Shape;597;g3621649810e_0_3431"/>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ontent Slide">
  <p:cSld name="BLANK_1_1_2_2">
    <p:bg>
      <p:bgPr>
        <a:solidFill>
          <a:srgbClr val="000000"/>
        </a:solidFill>
        <a:effectLst/>
      </p:bgPr>
    </p:bg>
    <p:spTree>
      <p:nvGrpSpPr>
        <p:cNvPr id="1" name="Shape 598"/>
        <p:cNvGrpSpPr/>
        <p:nvPr/>
      </p:nvGrpSpPr>
      <p:grpSpPr>
        <a:xfrm>
          <a:off x="0" y="0"/>
          <a:ext cx="0" cy="0"/>
          <a:chOff x="0" y="0"/>
          <a:chExt cx="0" cy="0"/>
        </a:xfrm>
      </p:grpSpPr>
      <p:sp>
        <p:nvSpPr>
          <p:cNvPr id="599" name="Google Shape;599;g3621649810e_0_3434"/>
          <p:cNvSpPr txBox="1"/>
          <p:nvPr/>
        </p:nvSpPr>
        <p:spPr>
          <a:xfrm>
            <a:off x="15352362" y="9740990"/>
            <a:ext cx="2494200" cy="2154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sz="1400">
                <a:solidFill>
                  <a:srgbClr val="999999"/>
                </a:solidFill>
                <a:latin typeface="Inter Medium"/>
                <a:ea typeface="Inter Medium"/>
                <a:cs typeface="Inter Medium"/>
                <a:sym typeface="Inter Medium"/>
              </a:rPr>
              <a:t>‹#›</a:t>
            </a:fld>
            <a:endParaRPr sz="1400">
              <a:solidFill>
                <a:srgbClr val="999999"/>
              </a:solidFill>
              <a:latin typeface="Inter Medium"/>
              <a:ea typeface="Inter Medium"/>
              <a:cs typeface="Inter Medium"/>
              <a:sym typeface="Inter Medium"/>
            </a:endParaRPr>
          </a:p>
        </p:txBody>
      </p:sp>
      <p:pic>
        <p:nvPicPr>
          <p:cNvPr id="600" name="Google Shape;600;g3621649810e_0_3434"/>
          <p:cNvPicPr preferRelativeResize="0"/>
          <p:nvPr/>
        </p:nvPicPr>
        <p:blipFill rotWithShape="1">
          <a:blip r:embed="rId2">
            <a:alphaModFix amt="40000"/>
          </a:blip>
          <a:srcRect t="99" b="99"/>
          <a:stretch/>
        </p:blipFill>
        <p:spPr>
          <a:xfrm>
            <a:off x="623386" y="9728652"/>
            <a:ext cx="1009449" cy="240050"/>
          </a:xfrm>
          <a:prstGeom prst="rect">
            <a:avLst/>
          </a:prstGeom>
          <a:noFill/>
          <a:ln>
            <a:noFill/>
          </a:ln>
        </p:spPr>
      </p:pic>
      <p:grpSp>
        <p:nvGrpSpPr>
          <p:cNvPr id="601" name="Google Shape;601;g3621649810e_0_3434"/>
          <p:cNvGrpSpPr/>
          <p:nvPr/>
        </p:nvGrpSpPr>
        <p:grpSpPr>
          <a:xfrm>
            <a:off x="50" y="3"/>
            <a:ext cx="18287945" cy="73924"/>
            <a:chOff x="0" y="-28575"/>
            <a:chExt cx="2408400" cy="2737908"/>
          </a:xfrm>
        </p:grpSpPr>
        <p:sp>
          <p:nvSpPr>
            <p:cNvPr id="602" name="Google Shape;602;g3621649810e_0_3434"/>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gradFill>
              <a:gsLst>
                <a:gs pos="0">
                  <a:schemeClr val="accent4"/>
                </a:gs>
                <a:gs pos="57000">
                  <a:schemeClr val="accent2"/>
                </a:gs>
                <a:gs pos="100000">
                  <a:schemeClr val="accent2"/>
                </a:gs>
              </a:gsLst>
              <a:lin ang="0" scaled="0"/>
            </a:gradFill>
            <a:ln>
              <a:noFill/>
            </a:ln>
          </p:spPr>
        </p:sp>
        <p:sp>
          <p:nvSpPr>
            <p:cNvPr id="603" name="Google Shape;603;g3621649810e_0_3434"/>
            <p:cNvSpPr txBox="1"/>
            <p:nvPr/>
          </p:nvSpPr>
          <p:spPr>
            <a:xfrm>
              <a:off x="0" y="-28575"/>
              <a:ext cx="2408400" cy="2737800"/>
            </a:xfrm>
            <a:prstGeom prst="rect">
              <a:avLst/>
            </a:prstGeom>
            <a:gradFill>
              <a:gsLst>
                <a:gs pos="0">
                  <a:schemeClr val="accent4"/>
                </a:gs>
                <a:gs pos="57000">
                  <a:schemeClr val="accent2"/>
                </a:gs>
                <a:gs pos="100000">
                  <a:schemeClr val="accent2"/>
                </a:gs>
              </a:gsLst>
              <a:lin ang="0" scaled="0"/>
            </a:grad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4" name="Google Shape;604;g3621649810e_0_3434"/>
          <p:cNvSpPr txBox="1">
            <a:spLocks noGrp="1"/>
          </p:cNvSpPr>
          <p:nvPr>
            <p:ph type="title"/>
          </p:nvPr>
        </p:nvSpPr>
        <p:spPr>
          <a:xfrm>
            <a:off x="623400" y="491100"/>
            <a:ext cx="17041200" cy="8328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5200"/>
              <a:buFont typeface="Inter Medium"/>
              <a:buNone/>
              <a:defRPr sz="52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ntent Slide Split 1">
  <p:cSld name="BLANK_1_1_2_2_1">
    <p:bg>
      <p:bgPr>
        <a:solidFill>
          <a:srgbClr val="000000"/>
        </a:solidFill>
        <a:effectLst/>
      </p:bgPr>
    </p:bg>
    <p:spTree>
      <p:nvGrpSpPr>
        <p:cNvPr id="1" name="Shape 605"/>
        <p:cNvGrpSpPr/>
        <p:nvPr/>
      </p:nvGrpSpPr>
      <p:grpSpPr>
        <a:xfrm>
          <a:off x="0" y="0"/>
          <a:ext cx="0" cy="0"/>
          <a:chOff x="0" y="0"/>
          <a:chExt cx="0" cy="0"/>
        </a:xfrm>
      </p:grpSpPr>
      <p:pic>
        <p:nvPicPr>
          <p:cNvPr id="606" name="Google Shape;606;g3621649810e_0_3441"/>
          <p:cNvPicPr preferRelativeResize="0"/>
          <p:nvPr/>
        </p:nvPicPr>
        <p:blipFill rotWithShape="1">
          <a:blip r:embed="rId2">
            <a:alphaModFix/>
          </a:blip>
          <a:srcRect t="1136" r="41988"/>
          <a:stretch/>
        </p:blipFill>
        <p:spPr>
          <a:xfrm>
            <a:off x="8090885" y="79500"/>
            <a:ext cx="10196972" cy="10207250"/>
          </a:xfrm>
          <a:prstGeom prst="rect">
            <a:avLst/>
          </a:prstGeom>
          <a:gradFill>
            <a:gsLst>
              <a:gs pos="0">
                <a:srgbClr val="004061">
                  <a:alpha val="10000"/>
                </a:srgbClr>
              </a:gs>
              <a:gs pos="100000">
                <a:srgbClr val="FFFFFF">
                  <a:alpha val="0"/>
                  <a:alpha val="10000"/>
                </a:srgbClr>
              </a:gs>
            </a:gsLst>
            <a:path path="circle">
              <a:fillToRect l="50000" t="50000" r="50000" b="50000"/>
            </a:path>
            <a:tileRect/>
          </a:gradFill>
          <a:ln>
            <a:noFill/>
          </a:ln>
        </p:spPr>
      </p:pic>
      <p:sp>
        <p:nvSpPr>
          <p:cNvPr id="607" name="Google Shape;607;g3621649810e_0_3441"/>
          <p:cNvSpPr/>
          <p:nvPr/>
        </p:nvSpPr>
        <p:spPr>
          <a:xfrm>
            <a:off x="8090750" y="79525"/>
            <a:ext cx="10197000" cy="10207200"/>
          </a:xfrm>
          <a:prstGeom prst="rect">
            <a:avLst/>
          </a:prstGeom>
          <a:gradFill>
            <a:gsLst>
              <a:gs pos="0">
                <a:srgbClr val="004061">
                  <a:alpha val="50196"/>
                  <a:alpha val="10000"/>
                </a:srgbClr>
              </a:gs>
              <a:gs pos="100000">
                <a:srgbClr val="FFFFFF">
                  <a:alpha val="0"/>
                  <a:alpha val="10000"/>
                </a:srgbClr>
              </a:gs>
            </a:gsLst>
            <a:path path="circle">
              <a:fillToRect l="100000" b="100000"/>
            </a:path>
            <a:tileRect t="-100000" r="-10000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608" name="Google Shape;608;g3621649810e_0_3441"/>
          <p:cNvSpPr txBox="1"/>
          <p:nvPr/>
        </p:nvSpPr>
        <p:spPr>
          <a:xfrm>
            <a:off x="15352362" y="9740990"/>
            <a:ext cx="2494200" cy="2154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sz="1400">
                <a:solidFill>
                  <a:srgbClr val="CCCCCC"/>
                </a:solidFill>
                <a:latin typeface="Inter Medium"/>
                <a:ea typeface="Inter Medium"/>
                <a:cs typeface="Inter Medium"/>
                <a:sym typeface="Inter Medium"/>
              </a:rPr>
              <a:t>‹#›</a:t>
            </a:fld>
            <a:endParaRPr sz="1400">
              <a:solidFill>
                <a:srgbClr val="CCCCCC"/>
              </a:solidFill>
              <a:latin typeface="Inter Medium"/>
              <a:ea typeface="Inter Medium"/>
              <a:cs typeface="Inter Medium"/>
              <a:sym typeface="Inter Medium"/>
            </a:endParaRPr>
          </a:p>
        </p:txBody>
      </p:sp>
      <p:pic>
        <p:nvPicPr>
          <p:cNvPr id="609" name="Google Shape;609;g3621649810e_0_3441"/>
          <p:cNvPicPr preferRelativeResize="0"/>
          <p:nvPr/>
        </p:nvPicPr>
        <p:blipFill rotWithShape="1">
          <a:blip r:embed="rId3">
            <a:alphaModFix amt="40000"/>
          </a:blip>
          <a:srcRect t="99" b="99"/>
          <a:stretch/>
        </p:blipFill>
        <p:spPr>
          <a:xfrm>
            <a:off x="623386" y="9728652"/>
            <a:ext cx="1009449" cy="240050"/>
          </a:xfrm>
          <a:prstGeom prst="rect">
            <a:avLst/>
          </a:prstGeom>
          <a:noFill/>
          <a:ln>
            <a:noFill/>
          </a:ln>
        </p:spPr>
      </p:pic>
      <p:grpSp>
        <p:nvGrpSpPr>
          <p:cNvPr id="610" name="Google Shape;610;g3621649810e_0_3441"/>
          <p:cNvGrpSpPr/>
          <p:nvPr/>
        </p:nvGrpSpPr>
        <p:grpSpPr>
          <a:xfrm>
            <a:off x="50" y="3"/>
            <a:ext cx="18287945" cy="73924"/>
            <a:chOff x="0" y="-28575"/>
            <a:chExt cx="2408400" cy="2737908"/>
          </a:xfrm>
        </p:grpSpPr>
        <p:sp>
          <p:nvSpPr>
            <p:cNvPr id="611" name="Google Shape;611;g3621649810e_0_3441"/>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gradFill>
              <a:gsLst>
                <a:gs pos="0">
                  <a:schemeClr val="accent4"/>
                </a:gs>
                <a:gs pos="57000">
                  <a:schemeClr val="accent2"/>
                </a:gs>
                <a:gs pos="100000">
                  <a:schemeClr val="accent2"/>
                </a:gs>
              </a:gsLst>
              <a:lin ang="0" scaled="0"/>
            </a:gradFill>
            <a:ln>
              <a:noFill/>
            </a:ln>
          </p:spPr>
        </p:sp>
        <p:sp>
          <p:nvSpPr>
            <p:cNvPr id="612" name="Google Shape;612;g3621649810e_0_3441"/>
            <p:cNvSpPr txBox="1"/>
            <p:nvPr/>
          </p:nvSpPr>
          <p:spPr>
            <a:xfrm>
              <a:off x="0" y="-28575"/>
              <a:ext cx="2408400" cy="2737800"/>
            </a:xfrm>
            <a:prstGeom prst="rect">
              <a:avLst/>
            </a:prstGeom>
            <a:gradFill>
              <a:gsLst>
                <a:gs pos="0">
                  <a:schemeClr val="accent4"/>
                </a:gs>
                <a:gs pos="57000">
                  <a:schemeClr val="accent2"/>
                </a:gs>
                <a:gs pos="100000">
                  <a:schemeClr val="accent2"/>
                </a:gs>
              </a:gsLst>
              <a:lin ang="0" scaled="0"/>
            </a:grad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3" name="Google Shape;613;g3621649810e_0_3441"/>
          <p:cNvSpPr txBox="1">
            <a:spLocks noGrp="1"/>
          </p:cNvSpPr>
          <p:nvPr>
            <p:ph type="title"/>
          </p:nvPr>
        </p:nvSpPr>
        <p:spPr>
          <a:xfrm>
            <a:off x="623384" y="2332850"/>
            <a:ext cx="6218400" cy="57006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tent Slide Split 2">
  <p:cSld name="BLANK_1_1_2_2_1_1">
    <p:bg>
      <p:bgPr>
        <a:solidFill>
          <a:srgbClr val="000000"/>
        </a:solidFill>
        <a:effectLst/>
      </p:bgPr>
    </p:bg>
    <p:spTree>
      <p:nvGrpSpPr>
        <p:cNvPr id="1" name="Shape 614"/>
        <p:cNvGrpSpPr/>
        <p:nvPr/>
      </p:nvGrpSpPr>
      <p:grpSpPr>
        <a:xfrm>
          <a:off x="0" y="0"/>
          <a:ext cx="0" cy="0"/>
          <a:chOff x="0" y="0"/>
          <a:chExt cx="0" cy="0"/>
        </a:xfrm>
      </p:grpSpPr>
      <p:pic>
        <p:nvPicPr>
          <p:cNvPr id="615" name="Google Shape;615;g3621649810e_0_3450"/>
          <p:cNvPicPr preferRelativeResize="0"/>
          <p:nvPr/>
        </p:nvPicPr>
        <p:blipFill rotWithShape="1">
          <a:blip r:embed="rId2">
            <a:alphaModFix/>
          </a:blip>
          <a:srcRect l="570" r="51521"/>
          <a:stretch/>
        </p:blipFill>
        <p:spPr>
          <a:xfrm>
            <a:off x="103" y="79500"/>
            <a:ext cx="7808174" cy="10207250"/>
          </a:xfrm>
          <a:prstGeom prst="rect">
            <a:avLst/>
          </a:prstGeom>
          <a:gradFill>
            <a:gsLst>
              <a:gs pos="0">
                <a:srgbClr val="004061">
                  <a:alpha val="10000"/>
                </a:srgbClr>
              </a:gs>
              <a:gs pos="100000">
                <a:srgbClr val="FFFFFF">
                  <a:alpha val="0"/>
                  <a:alpha val="10000"/>
                </a:srgbClr>
              </a:gs>
            </a:gsLst>
            <a:path path="circle">
              <a:fillToRect l="50000" t="50000" r="50000" b="50000"/>
            </a:path>
            <a:tileRect/>
          </a:gradFill>
          <a:ln>
            <a:noFill/>
          </a:ln>
        </p:spPr>
      </p:pic>
      <p:sp>
        <p:nvSpPr>
          <p:cNvPr id="616" name="Google Shape;616;g3621649810e_0_3450"/>
          <p:cNvSpPr txBox="1"/>
          <p:nvPr/>
        </p:nvSpPr>
        <p:spPr>
          <a:xfrm>
            <a:off x="15352362" y="9740990"/>
            <a:ext cx="2494200" cy="2154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sz="1400">
                <a:solidFill>
                  <a:srgbClr val="CCCCCC"/>
                </a:solidFill>
                <a:latin typeface="Inter Medium"/>
                <a:ea typeface="Inter Medium"/>
                <a:cs typeface="Inter Medium"/>
                <a:sym typeface="Inter Medium"/>
              </a:rPr>
              <a:t>‹#›</a:t>
            </a:fld>
            <a:endParaRPr sz="1400">
              <a:solidFill>
                <a:srgbClr val="CCCCCC"/>
              </a:solidFill>
              <a:latin typeface="Inter Medium"/>
              <a:ea typeface="Inter Medium"/>
              <a:cs typeface="Inter Medium"/>
              <a:sym typeface="Inter Medium"/>
            </a:endParaRPr>
          </a:p>
        </p:txBody>
      </p:sp>
      <p:pic>
        <p:nvPicPr>
          <p:cNvPr id="617" name="Google Shape;617;g3621649810e_0_3450"/>
          <p:cNvPicPr preferRelativeResize="0"/>
          <p:nvPr/>
        </p:nvPicPr>
        <p:blipFill rotWithShape="1">
          <a:blip r:embed="rId3">
            <a:alphaModFix amt="80000"/>
          </a:blip>
          <a:srcRect t="99" b="99"/>
          <a:stretch/>
        </p:blipFill>
        <p:spPr>
          <a:xfrm>
            <a:off x="623386" y="9728652"/>
            <a:ext cx="1009449" cy="240050"/>
          </a:xfrm>
          <a:prstGeom prst="rect">
            <a:avLst/>
          </a:prstGeom>
          <a:noFill/>
          <a:ln>
            <a:noFill/>
          </a:ln>
        </p:spPr>
      </p:pic>
      <p:grpSp>
        <p:nvGrpSpPr>
          <p:cNvPr id="618" name="Google Shape;618;g3621649810e_0_3450"/>
          <p:cNvGrpSpPr/>
          <p:nvPr/>
        </p:nvGrpSpPr>
        <p:grpSpPr>
          <a:xfrm>
            <a:off x="50" y="3"/>
            <a:ext cx="18287945" cy="73924"/>
            <a:chOff x="0" y="-28575"/>
            <a:chExt cx="2408400" cy="2737908"/>
          </a:xfrm>
        </p:grpSpPr>
        <p:sp>
          <p:nvSpPr>
            <p:cNvPr id="619" name="Google Shape;619;g3621649810e_0_3450"/>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gradFill>
              <a:gsLst>
                <a:gs pos="0">
                  <a:schemeClr val="accent4"/>
                </a:gs>
                <a:gs pos="57000">
                  <a:schemeClr val="accent2"/>
                </a:gs>
                <a:gs pos="100000">
                  <a:schemeClr val="accent2"/>
                </a:gs>
              </a:gsLst>
              <a:lin ang="0" scaled="0"/>
            </a:gradFill>
            <a:ln>
              <a:noFill/>
            </a:ln>
          </p:spPr>
        </p:sp>
        <p:sp>
          <p:nvSpPr>
            <p:cNvPr id="620" name="Google Shape;620;g3621649810e_0_3450"/>
            <p:cNvSpPr txBox="1"/>
            <p:nvPr/>
          </p:nvSpPr>
          <p:spPr>
            <a:xfrm>
              <a:off x="0" y="-28575"/>
              <a:ext cx="2408400" cy="2737800"/>
            </a:xfrm>
            <a:prstGeom prst="rect">
              <a:avLst/>
            </a:prstGeom>
            <a:gradFill>
              <a:gsLst>
                <a:gs pos="0">
                  <a:schemeClr val="accent4"/>
                </a:gs>
                <a:gs pos="57000">
                  <a:schemeClr val="accent2"/>
                </a:gs>
                <a:gs pos="100000">
                  <a:schemeClr val="accent2"/>
                </a:gs>
              </a:gsLst>
              <a:lin ang="0" scaled="0"/>
            </a:grad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1" name="Google Shape;621;g3621649810e_0_3450"/>
          <p:cNvSpPr txBox="1">
            <a:spLocks noGrp="1"/>
          </p:cNvSpPr>
          <p:nvPr>
            <p:ph type="title"/>
          </p:nvPr>
        </p:nvSpPr>
        <p:spPr>
          <a:xfrm>
            <a:off x="623400" y="2332850"/>
            <a:ext cx="6218400" cy="61116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ontent Slide Split 2 1">
  <p:cSld name="BLANK_1_1_2_2_1_1_2">
    <p:bg>
      <p:bgPr>
        <a:solidFill>
          <a:srgbClr val="000000"/>
        </a:solidFill>
        <a:effectLst/>
      </p:bgPr>
    </p:bg>
    <p:spTree>
      <p:nvGrpSpPr>
        <p:cNvPr id="1" name="Shape 622"/>
        <p:cNvGrpSpPr/>
        <p:nvPr/>
      </p:nvGrpSpPr>
      <p:grpSpPr>
        <a:xfrm>
          <a:off x="0" y="0"/>
          <a:ext cx="0" cy="0"/>
          <a:chOff x="0" y="0"/>
          <a:chExt cx="0" cy="0"/>
        </a:xfrm>
      </p:grpSpPr>
      <p:pic>
        <p:nvPicPr>
          <p:cNvPr id="623" name="Google Shape;623;g3621649810e_0_3458"/>
          <p:cNvPicPr preferRelativeResize="0"/>
          <p:nvPr/>
        </p:nvPicPr>
        <p:blipFill rotWithShape="1">
          <a:blip r:embed="rId2">
            <a:alphaModFix/>
          </a:blip>
          <a:srcRect l="30359" r="21731"/>
          <a:stretch/>
        </p:blipFill>
        <p:spPr>
          <a:xfrm>
            <a:off x="103" y="79500"/>
            <a:ext cx="7808174" cy="10207250"/>
          </a:xfrm>
          <a:prstGeom prst="rect">
            <a:avLst/>
          </a:prstGeom>
          <a:gradFill>
            <a:gsLst>
              <a:gs pos="0">
                <a:srgbClr val="004061">
                  <a:alpha val="10000"/>
                </a:srgbClr>
              </a:gs>
              <a:gs pos="100000">
                <a:srgbClr val="FFFFFF">
                  <a:alpha val="0"/>
                  <a:alpha val="10000"/>
                </a:srgbClr>
              </a:gs>
            </a:gsLst>
            <a:path path="circle">
              <a:fillToRect l="50000" t="50000" r="50000" b="50000"/>
            </a:path>
            <a:tileRect/>
          </a:gradFill>
          <a:ln>
            <a:noFill/>
          </a:ln>
        </p:spPr>
      </p:pic>
      <p:sp>
        <p:nvSpPr>
          <p:cNvPr id="624" name="Google Shape;624;g3621649810e_0_3458"/>
          <p:cNvSpPr txBox="1"/>
          <p:nvPr/>
        </p:nvSpPr>
        <p:spPr>
          <a:xfrm>
            <a:off x="15352362" y="9740990"/>
            <a:ext cx="2494200" cy="2154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sz="1400">
                <a:solidFill>
                  <a:srgbClr val="CCCCCC"/>
                </a:solidFill>
                <a:latin typeface="Inter Medium"/>
                <a:ea typeface="Inter Medium"/>
                <a:cs typeface="Inter Medium"/>
                <a:sym typeface="Inter Medium"/>
              </a:rPr>
              <a:t>‹#›</a:t>
            </a:fld>
            <a:endParaRPr sz="1400">
              <a:solidFill>
                <a:srgbClr val="CCCCCC"/>
              </a:solidFill>
              <a:latin typeface="Inter Medium"/>
              <a:ea typeface="Inter Medium"/>
              <a:cs typeface="Inter Medium"/>
              <a:sym typeface="Inter Medium"/>
            </a:endParaRPr>
          </a:p>
        </p:txBody>
      </p:sp>
      <p:pic>
        <p:nvPicPr>
          <p:cNvPr id="625" name="Google Shape;625;g3621649810e_0_3458"/>
          <p:cNvPicPr preferRelativeResize="0"/>
          <p:nvPr/>
        </p:nvPicPr>
        <p:blipFill rotWithShape="1">
          <a:blip r:embed="rId3">
            <a:alphaModFix amt="80000"/>
          </a:blip>
          <a:srcRect t="99" b="99"/>
          <a:stretch/>
        </p:blipFill>
        <p:spPr>
          <a:xfrm>
            <a:off x="623386" y="9728652"/>
            <a:ext cx="1009449" cy="240050"/>
          </a:xfrm>
          <a:prstGeom prst="rect">
            <a:avLst/>
          </a:prstGeom>
          <a:noFill/>
          <a:ln>
            <a:noFill/>
          </a:ln>
        </p:spPr>
      </p:pic>
      <p:grpSp>
        <p:nvGrpSpPr>
          <p:cNvPr id="626" name="Google Shape;626;g3621649810e_0_3458"/>
          <p:cNvGrpSpPr/>
          <p:nvPr/>
        </p:nvGrpSpPr>
        <p:grpSpPr>
          <a:xfrm>
            <a:off x="50" y="3"/>
            <a:ext cx="18287945" cy="73924"/>
            <a:chOff x="0" y="-28575"/>
            <a:chExt cx="2408400" cy="2737908"/>
          </a:xfrm>
        </p:grpSpPr>
        <p:sp>
          <p:nvSpPr>
            <p:cNvPr id="627" name="Google Shape;627;g3621649810e_0_3458"/>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gradFill>
              <a:gsLst>
                <a:gs pos="0">
                  <a:schemeClr val="accent4"/>
                </a:gs>
                <a:gs pos="57000">
                  <a:schemeClr val="accent2"/>
                </a:gs>
                <a:gs pos="100000">
                  <a:schemeClr val="accent2"/>
                </a:gs>
              </a:gsLst>
              <a:lin ang="0" scaled="0"/>
            </a:gradFill>
            <a:ln>
              <a:noFill/>
            </a:ln>
          </p:spPr>
        </p:sp>
        <p:sp>
          <p:nvSpPr>
            <p:cNvPr id="628" name="Google Shape;628;g3621649810e_0_3458"/>
            <p:cNvSpPr txBox="1"/>
            <p:nvPr/>
          </p:nvSpPr>
          <p:spPr>
            <a:xfrm>
              <a:off x="0" y="-28575"/>
              <a:ext cx="2408400" cy="2737800"/>
            </a:xfrm>
            <a:prstGeom prst="rect">
              <a:avLst/>
            </a:prstGeom>
            <a:gradFill>
              <a:gsLst>
                <a:gs pos="0">
                  <a:schemeClr val="accent4"/>
                </a:gs>
                <a:gs pos="57000">
                  <a:schemeClr val="accent2"/>
                </a:gs>
                <a:gs pos="100000">
                  <a:schemeClr val="accent2"/>
                </a:gs>
              </a:gsLst>
              <a:lin ang="0" scaled="0"/>
            </a:grad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9" name="Google Shape;629;g3621649810e_0_3458"/>
          <p:cNvSpPr txBox="1">
            <a:spLocks noGrp="1"/>
          </p:cNvSpPr>
          <p:nvPr>
            <p:ph type="title"/>
          </p:nvPr>
        </p:nvSpPr>
        <p:spPr>
          <a:xfrm>
            <a:off x="623400" y="2332850"/>
            <a:ext cx="6218400" cy="61116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ntent Slide Split 3">
  <p:cSld name="BLANK_1_1_2_2_1_1_1">
    <p:bg>
      <p:bgPr>
        <a:solidFill>
          <a:srgbClr val="000000"/>
        </a:solidFill>
        <a:effectLst/>
      </p:bgPr>
    </p:bg>
    <p:spTree>
      <p:nvGrpSpPr>
        <p:cNvPr id="1" name="Shape 630"/>
        <p:cNvGrpSpPr/>
        <p:nvPr/>
      </p:nvGrpSpPr>
      <p:grpSpPr>
        <a:xfrm>
          <a:off x="0" y="0"/>
          <a:ext cx="0" cy="0"/>
          <a:chOff x="0" y="0"/>
          <a:chExt cx="0" cy="0"/>
        </a:xfrm>
      </p:grpSpPr>
      <p:pic>
        <p:nvPicPr>
          <p:cNvPr id="631" name="Google Shape;631;g3621649810e_0_3466"/>
          <p:cNvPicPr preferRelativeResize="0"/>
          <p:nvPr/>
        </p:nvPicPr>
        <p:blipFill rotWithShape="1">
          <a:blip r:embed="rId2">
            <a:alphaModFix amt="80000"/>
          </a:blip>
          <a:srcRect l="570" r="51521"/>
          <a:stretch/>
        </p:blipFill>
        <p:spPr>
          <a:xfrm>
            <a:off x="103" y="79500"/>
            <a:ext cx="7808174" cy="10207250"/>
          </a:xfrm>
          <a:prstGeom prst="rect">
            <a:avLst/>
          </a:prstGeom>
          <a:gradFill>
            <a:gsLst>
              <a:gs pos="0">
                <a:srgbClr val="004061">
                  <a:alpha val="10000"/>
                </a:srgbClr>
              </a:gs>
              <a:gs pos="100000">
                <a:srgbClr val="FFFFFF">
                  <a:alpha val="0"/>
                  <a:alpha val="10000"/>
                </a:srgbClr>
              </a:gs>
            </a:gsLst>
            <a:path path="circle">
              <a:fillToRect l="50000" t="50000" r="50000" b="50000"/>
            </a:path>
            <a:tileRect/>
          </a:gradFill>
          <a:ln>
            <a:noFill/>
          </a:ln>
        </p:spPr>
      </p:pic>
      <p:sp>
        <p:nvSpPr>
          <p:cNvPr id="632" name="Google Shape;632;g3621649810e_0_3466"/>
          <p:cNvSpPr txBox="1"/>
          <p:nvPr/>
        </p:nvSpPr>
        <p:spPr>
          <a:xfrm>
            <a:off x="15352362" y="9740990"/>
            <a:ext cx="2494200" cy="2154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sz="1400">
                <a:solidFill>
                  <a:srgbClr val="CCCCCC"/>
                </a:solidFill>
                <a:latin typeface="Inter Medium"/>
                <a:ea typeface="Inter Medium"/>
                <a:cs typeface="Inter Medium"/>
                <a:sym typeface="Inter Medium"/>
              </a:rPr>
              <a:t>‹#›</a:t>
            </a:fld>
            <a:endParaRPr sz="1400">
              <a:solidFill>
                <a:srgbClr val="CCCCCC"/>
              </a:solidFill>
              <a:latin typeface="Inter Medium"/>
              <a:ea typeface="Inter Medium"/>
              <a:cs typeface="Inter Medium"/>
              <a:sym typeface="Inter Medium"/>
            </a:endParaRPr>
          </a:p>
        </p:txBody>
      </p:sp>
      <p:pic>
        <p:nvPicPr>
          <p:cNvPr id="633" name="Google Shape;633;g3621649810e_0_3466"/>
          <p:cNvPicPr preferRelativeResize="0"/>
          <p:nvPr/>
        </p:nvPicPr>
        <p:blipFill rotWithShape="1">
          <a:blip r:embed="rId3">
            <a:alphaModFix amt="80000"/>
          </a:blip>
          <a:srcRect t="99" b="99"/>
          <a:stretch/>
        </p:blipFill>
        <p:spPr>
          <a:xfrm>
            <a:off x="623386" y="9728652"/>
            <a:ext cx="1009449" cy="240050"/>
          </a:xfrm>
          <a:prstGeom prst="rect">
            <a:avLst/>
          </a:prstGeom>
          <a:noFill/>
          <a:ln>
            <a:noFill/>
          </a:ln>
        </p:spPr>
      </p:pic>
      <p:grpSp>
        <p:nvGrpSpPr>
          <p:cNvPr id="634" name="Google Shape;634;g3621649810e_0_3466"/>
          <p:cNvGrpSpPr/>
          <p:nvPr/>
        </p:nvGrpSpPr>
        <p:grpSpPr>
          <a:xfrm>
            <a:off x="50" y="3"/>
            <a:ext cx="18287945" cy="73924"/>
            <a:chOff x="0" y="-28575"/>
            <a:chExt cx="2408400" cy="2737908"/>
          </a:xfrm>
        </p:grpSpPr>
        <p:sp>
          <p:nvSpPr>
            <p:cNvPr id="635" name="Google Shape;635;g3621649810e_0_3466"/>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gradFill>
              <a:gsLst>
                <a:gs pos="0">
                  <a:schemeClr val="accent4"/>
                </a:gs>
                <a:gs pos="57000">
                  <a:schemeClr val="accent2"/>
                </a:gs>
                <a:gs pos="100000">
                  <a:schemeClr val="accent2"/>
                </a:gs>
              </a:gsLst>
              <a:lin ang="0" scaled="0"/>
            </a:gradFill>
            <a:ln>
              <a:noFill/>
            </a:ln>
          </p:spPr>
        </p:sp>
        <p:sp>
          <p:nvSpPr>
            <p:cNvPr id="636" name="Google Shape;636;g3621649810e_0_3466"/>
            <p:cNvSpPr txBox="1"/>
            <p:nvPr/>
          </p:nvSpPr>
          <p:spPr>
            <a:xfrm>
              <a:off x="0" y="-28575"/>
              <a:ext cx="2408400" cy="2737800"/>
            </a:xfrm>
            <a:prstGeom prst="rect">
              <a:avLst/>
            </a:prstGeom>
            <a:gradFill>
              <a:gsLst>
                <a:gs pos="0">
                  <a:schemeClr val="accent4"/>
                </a:gs>
                <a:gs pos="57000">
                  <a:schemeClr val="accent2"/>
                </a:gs>
                <a:gs pos="100000">
                  <a:schemeClr val="accent2"/>
                </a:gs>
              </a:gsLst>
              <a:lin ang="0" scaled="0"/>
            </a:grad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7" name="Google Shape;637;g3621649810e_0_3466"/>
          <p:cNvSpPr txBox="1">
            <a:spLocks noGrp="1"/>
          </p:cNvSpPr>
          <p:nvPr>
            <p:ph type="title"/>
          </p:nvPr>
        </p:nvSpPr>
        <p:spPr>
          <a:xfrm>
            <a:off x="623400" y="2332850"/>
            <a:ext cx="6218400" cy="61116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4400"/>
              <a:buFont typeface="Inter Medium"/>
              <a:buNone/>
              <a:defRPr sz="44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image" Target="../media/image3.png"/><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50" Type="http://schemas.openxmlformats.org/officeDocument/2006/relationships/slideLayout" Target="../slideLayouts/slideLayout119.xml"/><Relationship Id="rId55" Type="http://schemas.openxmlformats.org/officeDocument/2006/relationships/image" Target="../media/image31.png"/><Relationship Id="rId7" Type="http://schemas.openxmlformats.org/officeDocument/2006/relationships/slideLayout" Target="../slideLayouts/slideLayout7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9" Type="http://schemas.openxmlformats.org/officeDocument/2006/relationships/slideLayout" Target="../slideLayouts/slideLayout98.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3" Type="http://schemas.openxmlformats.org/officeDocument/2006/relationships/slideLayout" Target="../slideLayouts/slideLayout122.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54" Type="http://schemas.openxmlformats.org/officeDocument/2006/relationships/theme" Target="../theme/theme4.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35">
            <a:alphaModFix/>
          </a:blip>
          <a:stretch>
            <a:fillRect/>
          </a:stretch>
        </a:blipFill>
        <a:effectLst/>
      </p:bgPr>
    </p:bg>
    <p:spTree>
      <p:nvGrpSpPr>
        <p:cNvPr id="1" name="Shape 90"/>
        <p:cNvGrpSpPr/>
        <p:nvPr/>
      </p:nvGrpSpPr>
      <p:grpSpPr>
        <a:xfrm>
          <a:off x="0" y="0"/>
          <a:ext cx="0" cy="0"/>
          <a:chOff x="0" y="0"/>
          <a:chExt cx="0" cy="0"/>
        </a:xfrm>
      </p:grpSpPr>
      <p:sp>
        <p:nvSpPr>
          <p:cNvPr id="91" name="Google Shape;91;g3621649810e_0_960"/>
          <p:cNvSpPr txBox="1">
            <a:spLocks noGrp="1"/>
          </p:cNvSpPr>
          <p:nvPr>
            <p:ph type="sldNum" idx="12"/>
          </p:nvPr>
        </p:nvSpPr>
        <p:spPr>
          <a:xfrm>
            <a:off x="15462300" y="9720800"/>
            <a:ext cx="2494200" cy="371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919196"/>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g3621649810e_0_960"/>
          <p:cNvSpPr txBox="1">
            <a:spLocks noGrp="1"/>
          </p:cNvSpPr>
          <p:nvPr>
            <p:ph type="body" idx="1"/>
          </p:nvPr>
        </p:nvSpPr>
        <p:spPr>
          <a:xfrm>
            <a:off x="623400" y="2160150"/>
            <a:ext cx="17041200" cy="7800000"/>
          </a:xfrm>
          <a:prstGeom prst="rect">
            <a:avLst/>
          </a:prstGeom>
          <a:noFill/>
          <a:ln>
            <a:noFill/>
          </a:ln>
        </p:spPr>
        <p:txBody>
          <a:bodyPr spcFirstLastPara="1" wrap="square" lIns="0" tIns="0" rIns="0" bIns="0" anchor="t" anchorCtr="0">
            <a:noAutofit/>
          </a:bodyPr>
          <a:lstStyle>
            <a:lvl1pPr marL="457200" marR="0" lvl="0" indent="-406400" algn="l">
              <a:lnSpc>
                <a:spcPct val="115000"/>
              </a:lnSpc>
              <a:spcBef>
                <a:spcPts val="0"/>
              </a:spcBef>
              <a:spcAft>
                <a:spcPts val="0"/>
              </a:spcAft>
              <a:buClr>
                <a:srgbClr val="FFFFFF"/>
              </a:buClr>
              <a:buSzPts val="2800"/>
              <a:buFont typeface="Helvetica Neue"/>
              <a:buChar char="●"/>
              <a:defRPr sz="2800" b="0" i="0" u="none" strike="noStrike" cap="none">
                <a:solidFill>
                  <a:srgbClr val="FFFFFF"/>
                </a:solidFill>
                <a:latin typeface="Helvetica Neue"/>
                <a:ea typeface="Helvetica Neue"/>
                <a:cs typeface="Helvetica Neue"/>
                <a:sym typeface="Helvetica Neue"/>
              </a:defRPr>
            </a:lvl1pPr>
            <a:lvl2pPr marL="914400" marR="0" lvl="1" indent="-381000" algn="l">
              <a:lnSpc>
                <a:spcPct val="115000"/>
              </a:lnSpc>
              <a:spcBef>
                <a:spcPts val="32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1371600" marR="0" lvl="2" indent="-381000" algn="l">
              <a:lnSpc>
                <a:spcPct val="115000"/>
              </a:lnSpc>
              <a:spcBef>
                <a:spcPts val="32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828800" marR="0" lvl="3" indent="-381000" algn="l">
              <a:lnSpc>
                <a:spcPct val="115000"/>
              </a:lnSpc>
              <a:spcBef>
                <a:spcPts val="32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2286000" marR="0" lvl="4" indent="-381000" algn="l">
              <a:lnSpc>
                <a:spcPct val="115000"/>
              </a:lnSpc>
              <a:spcBef>
                <a:spcPts val="32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2743200" marR="0" lvl="5" indent="-381000" algn="l">
              <a:lnSpc>
                <a:spcPct val="115000"/>
              </a:lnSpc>
              <a:spcBef>
                <a:spcPts val="32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3200400" marR="0" lvl="6" indent="-381000" algn="l">
              <a:lnSpc>
                <a:spcPct val="115000"/>
              </a:lnSpc>
              <a:spcBef>
                <a:spcPts val="32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3657600" marR="0" lvl="7" indent="-381000" algn="l">
              <a:lnSpc>
                <a:spcPct val="115000"/>
              </a:lnSpc>
              <a:spcBef>
                <a:spcPts val="3200"/>
              </a:spcBef>
              <a:spcAft>
                <a:spcPts val="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4114800" marR="0" lvl="8" indent="-381000" algn="l">
              <a:lnSpc>
                <a:spcPct val="115000"/>
              </a:lnSpc>
              <a:spcBef>
                <a:spcPts val="3200"/>
              </a:spcBef>
              <a:spcAft>
                <a:spcPts val="3200"/>
              </a:spcAft>
              <a:buClr>
                <a:srgbClr val="FFFFFF"/>
              </a:buClr>
              <a:buSzPts val="24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93" name="Google Shape;93;g3621649810e_0_960"/>
          <p:cNvSpPr txBox="1">
            <a:spLocks noGrp="1"/>
          </p:cNvSpPr>
          <p:nvPr>
            <p:ph type="title"/>
          </p:nvPr>
        </p:nvSpPr>
        <p:spPr>
          <a:xfrm>
            <a:off x="623400" y="345050"/>
            <a:ext cx="17041200" cy="1165200"/>
          </a:xfrm>
          <a:prstGeom prst="rect">
            <a:avLst/>
          </a:prstGeom>
          <a:noFill/>
          <a:ln>
            <a:noFill/>
          </a:ln>
        </p:spPr>
        <p:txBody>
          <a:bodyPr spcFirstLastPara="1" wrap="square" lIns="182850" tIns="182850" rIns="182850" bIns="182850" anchor="ctr" anchorCtr="0">
            <a:spAutoFit/>
          </a:bodyPr>
          <a:lstStyle>
            <a:lvl1pPr marR="0" lvl="0" algn="l">
              <a:lnSpc>
                <a:spcPct val="100000"/>
              </a:lnSpc>
              <a:spcBef>
                <a:spcPts val="0"/>
              </a:spcBef>
              <a:spcAft>
                <a:spcPts val="0"/>
              </a:spcAft>
              <a:buClr>
                <a:schemeClr val="lt1"/>
              </a:buClr>
              <a:buSzPts val="4400"/>
              <a:buFont typeface="Inter Medium"/>
              <a:buNone/>
              <a:defRPr sz="4400" b="0" i="0" u="none" strike="noStrike" cap="none">
                <a:solidFill>
                  <a:schemeClr val="lt1"/>
                </a:solidFill>
                <a:latin typeface="Inter Medium"/>
                <a:ea typeface="Inter Medium"/>
                <a:cs typeface="Inter Medium"/>
                <a:sym typeface="Inter Medium"/>
              </a:defRPr>
            </a:lvl1pPr>
            <a:lvl2pPr marR="0" lvl="1" algn="l">
              <a:lnSpc>
                <a:spcPct val="10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43"/>
        <p:cNvGrpSpPr/>
        <p:nvPr/>
      </p:nvGrpSpPr>
      <p:grpSpPr>
        <a:xfrm>
          <a:off x="0" y="0"/>
          <a:ext cx="0" cy="0"/>
          <a:chOff x="0" y="0"/>
          <a:chExt cx="0" cy="0"/>
        </a:xfrm>
      </p:grpSpPr>
      <p:sp>
        <p:nvSpPr>
          <p:cNvPr id="344" name="Google Shape;344;g3621649810e_0_142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rgbClr val="595959"/>
              </a:buClr>
              <a:buSzPts val="5000"/>
              <a:buFont typeface="Inter"/>
              <a:buNone/>
              <a:defRPr sz="5000">
                <a:solidFill>
                  <a:srgbClr val="595959"/>
                </a:solidFill>
                <a:latin typeface="Inter"/>
                <a:ea typeface="Inter"/>
                <a:cs typeface="Inter"/>
                <a:sym typeface="Inter"/>
              </a:defRPr>
            </a:lvl1pPr>
            <a:lvl2pPr lvl="1">
              <a:spcBef>
                <a:spcPts val="0"/>
              </a:spcBef>
              <a:spcAft>
                <a:spcPts val="0"/>
              </a:spcAft>
              <a:buClr>
                <a:srgbClr val="595959"/>
              </a:buClr>
              <a:buSzPts val="5600"/>
              <a:buFont typeface="Inter"/>
              <a:buNone/>
              <a:defRPr sz="5600">
                <a:solidFill>
                  <a:srgbClr val="595959"/>
                </a:solidFill>
                <a:latin typeface="Inter"/>
                <a:ea typeface="Inter"/>
                <a:cs typeface="Inter"/>
                <a:sym typeface="Inter"/>
              </a:defRPr>
            </a:lvl2pPr>
            <a:lvl3pPr lvl="2">
              <a:spcBef>
                <a:spcPts val="0"/>
              </a:spcBef>
              <a:spcAft>
                <a:spcPts val="0"/>
              </a:spcAft>
              <a:buClr>
                <a:srgbClr val="595959"/>
              </a:buClr>
              <a:buSzPts val="5600"/>
              <a:buFont typeface="Inter"/>
              <a:buNone/>
              <a:defRPr sz="5600">
                <a:solidFill>
                  <a:srgbClr val="595959"/>
                </a:solidFill>
                <a:latin typeface="Inter"/>
                <a:ea typeface="Inter"/>
                <a:cs typeface="Inter"/>
                <a:sym typeface="Inter"/>
              </a:defRPr>
            </a:lvl3pPr>
            <a:lvl4pPr lvl="3">
              <a:spcBef>
                <a:spcPts val="0"/>
              </a:spcBef>
              <a:spcAft>
                <a:spcPts val="0"/>
              </a:spcAft>
              <a:buClr>
                <a:srgbClr val="595959"/>
              </a:buClr>
              <a:buSzPts val="5600"/>
              <a:buFont typeface="Inter"/>
              <a:buNone/>
              <a:defRPr sz="5600">
                <a:solidFill>
                  <a:srgbClr val="595959"/>
                </a:solidFill>
                <a:latin typeface="Inter"/>
                <a:ea typeface="Inter"/>
                <a:cs typeface="Inter"/>
                <a:sym typeface="Inter"/>
              </a:defRPr>
            </a:lvl4pPr>
            <a:lvl5pPr lvl="4">
              <a:spcBef>
                <a:spcPts val="0"/>
              </a:spcBef>
              <a:spcAft>
                <a:spcPts val="0"/>
              </a:spcAft>
              <a:buClr>
                <a:srgbClr val="595959"/>
              </a:buClr>
              <a:buSzPts val="5600"/>
              <a:buFont typeface="Inter"/>
              <a:buNone/>
              <a:defRPr sz="5600">
                <a:solidFill>
                  <a:srgbClr val="595959"/>
                </a:solidFill>
                <a:latin typeface="Inter"/>
                <a:ea typeface="Inter"/>
                <a:cs typeface="Inter"/>
                <a:sym typeface="Inter"/>
              </a:defRPr>
            </a:lvl5pPr>
            <a:lvl6pPr lvl="5">
              <a:spcBef>
                <a:spcPts val="0"/>
              </a:spcBef>
              <a:spcAft>
                <a:spcPts val="0"/>
              </a:spcAft>
              <a:buClr>
                <a:srgbClr val="595959"/>
              </a:buClr>
              <a:buSzPts val="5600"/>
              <a:buFont typeface="Inter"/>
              <a:buNone/>
              <a:defRPr sz="5600">
                <a:solidFill>
                  <a:srgbClr val="595959"/>
                </a:solidFill>
                <a:latin typeface="Inter"/>
                <a:ea typeface="Inter"/>
                <a:cs typeface="Inter"/>
                <a:sym typeface="Inter"/>
              </a:defRPr>
            </a:lvl6pPr>
            <a:lvl7pPr lvl="6">
              <a:spcBef>
                <a:spcPts val="0"/>
              </a:spcBef>
              <a:spcAft>
                <a:spcPts val="0"/>
              </a:spcAft>
              <a:buClr>
                <a:srgbClr val="595959"/>
              </a:buClr>
              <a:buSzPts val="5600"/>
              <a:buFont typeface="Inter"/>
              <a:buNone/>
              <a:defRPr sz="5600">
                <a:solidFill>
                  <a:srgbClr val="595959"/>
                </a:solidFill>
                <a:latin typeface="Inter"/>
                <a:ea typeface="Inter"/>
                <a:cs typeface="Inter"/>
                <a:sym typeface="Inter"/>
              </a:defRPr>
            </a:lvl7pPr>
            <a:lvl8pPr lvl="7">
              <a:spcBef>
                <a:spcPts val="0"/>
              </a:spcBef>
              <a:spcAft>
                <a:spcPts val="0"/>
              </a:spcAft>
              <a:buClr>
                <a:srgbClr val="595959"/>
              </a:buClr>
              <a:buSzPts val="5600"/>
              <a:buFont typeface="Inter"/>
              <a:buNone/>
              <a:defRPr sz="5600">
                <a:solidFill>
                  <a:srgbClr val="595959"/>
                </a:solidFill>
                <a:latin typeface="Inter"/>
                <a:ea typeface="Inter"/>
                <a:cs typeface="Inter"/>
                <a:sym typeface="Inter"/>
              </a:defRPr>
            </a:lvl8pPr>
            <a:lvl9pPr lvl="8">
              <a:spcBef>
                <a:spcPts val="0"/>
              </a:spcBef>
              <a:spcAft>
                <a:spcPts val="0"/>
              </a:spcAft>
              <a:buClr>
                <a:srgbClr val="595959"/>
              </a:buClr>
              <a:buSzPts val="5600"/>
              <a:buFont typeface="Inter"/>
              <a:buNone/>
              <a:defRPr sz="5600">
                <a:solidFill>
                  <a:srgbClr val="595959"/>
                </a:solidFill>
                <a:latin typeface="Inter"/>
                <a:ea typeface="Inter"/>
                <a:cs typeface="Inter"/>
                <a:sym typeface="Inter"/>
              </a:defRPr>
            </a:lvl9pPr>
          </a:lstStyle>
          <a:p>
            <a:endParaRPr/>
          </a:p>
        </p:txBody>
      </p:sp>
      <p:sp>
        <p:nvSpPr>
          <p:cNvPr id="345" name="Google Shape;345;g3621649810e_0_1421"/>
          <p:cNvSpPr txBox="1">
            <a:spLocks noGrp="1"/>
          </p:cNvSpPr>
          <p:nvPr>
            <p:ph type="body" idx="1"/>
          </p:nvPr>
        </p:nvSpPr>
        <p:spPr>
          <a:xfrm>
            <a:off x="623400" y="2442350"/>
            <a:ext cx="17041200" cy="6695400"/>
          </a:xfrm>
          <a:prstGeom prst="rect">
            <a:avLst/>
          </a:prstGeom>
          <a:noFill/>
          <a:ln>
            <a:noFill/>
          </a:ln>
        </p:spPr>
        <p:txBody>
          <a:bodyPr spcFirstLastPara="1" wrap="square" lIns="182850" tIns="182850" rIns="182850" bIns="182850" anchor="t" anchorCtr="0">
            <a:normAutofit/>
          </a:bodyPr>
          <a:lstStyle>
            <a:lvl1pPr marL="457200" lvl="0" indent="-431800">
              <a:lnSpc>
                <a:spcPct val="200000"/>
              </a:lnSpc>
              <a:spcBef>
                <a:spcPts val="0"/>
              </a:spcBef>
              <a:spcAft>
                <a:spcPts val="0"/>
              </a:spcAft>
              <a:buClr>
                <a:schemeClr val="dk2"/>
              </a:buClr>
              <a:buSzPts val="3200"/>
              <a:buFont typeface="Inter"/>
              <a:buChar char="●"/>
              <a:defRPr sz="3200">
                <a:solidFill>
                  <a:schemeClr val="dk2"/>
                </a:solidFill>
                <a:latin typeface="Inter"/>
                <a:ea typeface="Inter"/>
                <a:cs typeface="Inter"/>
                <a:sym typeface="Inter"/>
              </a:defRPr>
            </a:lvl1pPr>
            <a:lvl2pPr marL="914400" lvl="1" indent="-381000">
              <a:lnSpc>
                <a:spcPct val="200000"/>
              </a:lnSpc>
              <a:spcBef>
                <a:spcPts val="0"/>
              </a:spcBef>
              <a:spcAft>
                <a:spcPts val="0"/>
              </a:spcAft>
              <a:buClr>
                <a:schemeClr val="dk2"/>
              </a:buClr>
              <a:buSzPts val="2400"/>
              <a:buFont typeface="Inter"/>
              <a:buChar char="○"/>
              <a:defRPr sz="2400">
                <a:solidFill>
                  <a:schemeClr val="dk2"/>
                </a:solidFill>
                <a:latin typeface="Inter"/>
                <a:ea typeface="Inter"/>
                <a:cs typeface="Inter"/>
                <a:sym typeface="Inter"/>
              </a:defRPr>
            </a:lvl2pPr>
            <a:lvl3pPr marL="1371600" lvl="2" indent="-381000">
              <a:lnSpc>
                <a:spcPct val="200000"/>
              </a:lnSpc>
              <a:spcBef>
                <a:spcPts val="0"/>
              </a:spcBef>
              <a:spcAft>
                <a:spcPts val="0"/>
              </a:spcAft>
              <a:buClr>
                <a:schemeClr val="dk2"/>
              </a:buClr>
              <a:buSzPts val="2400"/>
              <a:buFont typeface="Inter"/>
              <a:buChar char="■"/>
              <a:defRPr sz="2400">
                <a:solidFill>
                  <a:schemeClr val="dk2"/>
                </a:solidFill>
                <a:latin typeface="Inter"/>
                <a:ea typeface="Inter"/>
                <a:cs typeface="Inter"/>
                <a:sym typeface="Inter"/>
              </a:defRPr>
            </a:lvl3pPr>
            <a:lvl4pPr marL="1828800" lvl="3" indent="-381000">
              <a:lnSpc>
                <a:spcPct val="200000"/>
              </a:lnSpc>
              <a:spcBef>
                <a:spcPts val="0"/>
              </a:spcBef>
              <a:spcAft>
                <a:spcPts val="0"/>
              </a:spcAft>
              <a:buClr>
                <a:schemeClr val="dk2"/>
              </a:buClr>
              <a:buSzPts val="2400"/>
              <a:buFont typeface="Inter"/>
              <a:buChar char="●"/>
              <a:defRPr sz="2400">
                <a:solidFill>
                  <a:schemeClr val="dk2"/>
                </a:solidFill>
                <a:latin typeface="Inter"/>
                <a:ea typeface="Inter"/>
                <a:cs typeface="Inter"/>
                <a:sym typeface="Inter"/>
              </a:defRPr>
            </a:lvl4pPr>
            <a:lvl5pPr marL="2286000" lvl="4" indent="-381000">
              <a:lnSpc>
                <a:spcPct val="200000"/>
              </a:lnSpc>
              <a:spcBef>
                <a:spcPts val="0"/>
              </a:spcBef>
              <a:spcAft>
                <a:spcPts val="0"/>
              </a:spcAft>
              <a:buClr>
                <a:schemeClr val="dk2"/>
              </a:buClr>
              <a:buSzPts val="2400"/>
              <a:buFont typeface="Inter"/>
              <a:buChar char="○"/>
              <a:defRPr sz="2400">
                <a:solidFill>
                  <a:schemeClr val="dk2"/>
                </a:solidFill>
                <a:latin typeface="Inter"/>
                <a:ea typeface="Inter"/>
                <a:cs typeface="Inter"/>
                <a:sym typeface="Inter"/>
              </a:defRPr>
            </a:lvl5pPr>
            <a:lvl6pPr marL="2743200" lvl="5" indent="-381000">
              <a:lnSpc>
                <a:spcPct val="200000"/>
              </a:lnSpc>
              <a:spcBef>
                <a:spcPts val="0"/>
              </a:spcBef>
              <a:spcAft>
                <a:spcPts val="0"/>
              </a:spcAft>
              <a:buClr>
                <a:schemeClr val="dk2"/>
              </a:buClr>
              <a:buSzPts val="2400"/>
              <a:buFont typeface="Inter"/>
              <a:buChar char="■"/>
              <a:defRPr sz="2400">
                <a:solidFill>
                  <a:schemeClr val="dk2"/>
                </a:solidFill>
                <a:latin typeface="Inter"/>
                <a:ea typeface="Inter"/>
                <a:cs typeface="Inter"/>
                <a:sym typeface="Inter"/>
              </a:defRPr>
            </a:lvl6pPr>
            <a:lvl7pPr marL="3200400" lvl="6" indent="-381000">
              <a:lnSpc>
                <a:spcPct val="200000"/>
              </a:lnSpc>
              <a:spcBef>
                <a:spcPts val="0"/>
              </a:spcBef>
              <a:spcAft>
                <a:spcPts val="0"/>
              </a:spcAft>
              <a:buClr>
                <a:schemeClr val="dk2"/>
              </a:buClr>
              <a:buSzPts val="2400"/>
              <a:buFont typeface="Inter"/>
              <a:buChar char="●"/>
              <a:defRPr sz="2400">
                <a:solidFill>
                  <a:schemeClr val="dk2"/>
                </a:solidFill>
                <a:latin typeface="Inter"/>
                <a:ea typeface="Inter"/>
                <a:cs typeface="Inter"/>
                <a:sym typeface="Inter"/>
              </a:defRPr>
            </a:lvl7pPr>
            <a:lvl8pPr marL="3657600" lvl="7" indent="-381000">
              <a:lnSpc>
                <a:spcPct val="200000"/>
              </a:lnSpc>
              <a:spcBef>
                <a:spcPts val="0"/>
              </a:spcBef>
              <a:spcAft>
                <a:spcPts val="0"/>
              </a:spcAft>
              <a:buClr>
                <a:schemeClr val="dk2"/>
              </a:buClr>
              <a:buSzPts val="2400"/>
              <a:buFont typeface="Inter"/>
              <a:buChar char="○"/>
              <a:defRPr sz="2400">
                <a:solidFill>
                  <a:schemeClr val="dk2"/>
                </a:solidFill>
                <a:latin typeface="Inter"/>
                <a:ea typeface="Inter"/>
                <a:cs typeface="Inter"/>
                <a:sym typeface="Inter"/>
              </a:defRPr>
            </a:lvl8pPr>
            <a:lvl9pPr marL="4114800" lvl="8" indent="-381000">
              <a:lnSpc>
                <a:spcPct val="200000"/>
              </a:lnSpc>
              <a:spcBef>
                <a:spcPts val="0"/>
              </a:spcBef>
              <a:spcAft>
                <a:spcPts val="0"/>
              </a:spcAft>
              <a:buClr>
                <a:schemeClr val="dk2"/>
              </a:buClr>
              <a:buSzPts val="2400"/>
              <a:buFont typeface="Inter"/>
              <a:buChar char="■"/>
              <a:defRPr sz="2400">
                <a:solidFill>
                  <a:schemeClr val="dk2"/>
                </a:solidFill>
                <a:latin typeface="Inter"/>
                <a:ea typeface="Inter"/>
                <a:cs typeface="Inter"/>
                <a:sym typeface="Inter"/>
              </a:defRPr>
            </a:lvl9pPr>
          </a:lstStyle>
          <a:p>
            <a:endParaRPr/>
          </a:p>
        </p:txBody>
      </p:sp>
      <p:sp>
        <p:nvSpPr>
          <p:cNvPr id="346" name="Google Shape;346;g3621649810e_0_142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081E32"/>
        </a:solidFill>
        <a:effectLst/>
      </p:bgPr>
    </p:bg>
    <p:spTree>
      <p:nvGrpSpPr>
        <p:cNvPr id="1" name="Shape 480"/>
        <p:cNvGrpSpPr/>
        <p:nvPr/>
      </p:nvGrpSpPr>
      <p:grpSpPr>
        <a:xfrm>
          <a:off x="0" y="0"/>
          <a:ext cx="0" cy="0"/>
          <a:chOff x="0" y="0"/>
          <a:chExt cx="0" cy="0"/>
        </a:xfrm>
      </p:grpSpPr>
      <p:sp>
        <p:nvSpPr>
          <p:cNvPr id="481" name="Google Shape;481;g3621649810e_0_3316"/>
          <p:cNvSpPr/>
          <p:nvPr/>
        </p:nvSpPr>
        <p:spPr>
          <a:xfrm>
            <a:off x="150" y="7089550"/>
            <a:ext cx="18288000" cy="3197400"/>
          </a:xfrm>
          <a:prstGeom prst="rect">
            <a:avLst/>
          </a:prstGeom>
          <a:gradFill>
            <a:gsLst>
              <a:gs pos="0">
                <a:srgbClr val="000000">
                  <a:alpha val="40000"/>
                </a:srgbClr>
              </a:gs>
              <a:gs pos="100000">
                <a:srgbClr val="FFFFFF">
                  <a:alpha val="0"/>
                </a:srgbClr>
              </a:gs>
            </a:gsLst>
            <a:lin ang="16200038"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82" name="Google Shape;482;g3621649810e_0_3316"/>
          <p:cNvSpPr txBox="1">
            <a:spLocks noGrp="1"/>
          </p:cNvSpPr>
          <p:nvPr>
            <p:ph type="sldNum" idx="12"/>
          </p:nvPr>
        </p:nvSpPr>
        <p:spPr>
          <a:xfrm>
            <a:off x="15352363" y="9740989"/>
            <a:ext cx="2494200" cy="215400"/>
          </a:xfrm>
          <a:prstGeom prst="rect">
            <a:avLst/>
          </a:prstGeom>
          <a:noFill/>
          <a:ln>
            <a:noFill/>
          </a:ln>
        </p:spPr>
        <p:txBody>
          <a:bodyPr spcFirstLastPara="1" wrap="square" lIns="0" tIns="0" rIns="0" bIns="0" anchor="ctr" anchorCtr="0">
            <a:spAutoFit/>
          </a:bodyPr>
          <a:lstStyle>
            <a:lvl1pPr lvl="0" algn="r">
              <a:buNone/>
              <a:defRPr sz="1400">
                <a:solidFill>
                  <a:schemeClr val="lt1"/>
                </a:solidFill>
                <a:latin typeface="Inter Medium"/>
                <a:ea typeface="Inter Medium"/>
                <a:cs typeface="Inter Medium"/>
                <a:sym typeface="Inter Medium"/>
              </a:defRPr>
            </a:lvl1pPr>
            <a:lvl2pPr lvl="1" algn="r">
              <a:buNone/>
              <a:defRPr sz="1400">
                <a:solidFill>
                  <a:schemeClr val="lt1"/>
                </a:solidFill>
                <a:latin typeface="Inter Medium"/>
                <a:ea typeface="Inter Medium"/>
                <a:cs typeface="Inter Medium"/>
                <a:sym typeface="Inter Medium"/>
              </a:defRPr>
            </a:lvl2pPr>
            <a:lvl3pPr lvl="2" algn="r">
              <a:buNone/>
              <a:defRPr sz="1400">
                <a:solidFill>
                  <a:schemeClr val="lt1"/>
                </a:solidFill>
                <a:latin typeface="Inter Medium"/>
                <a:ea typeface="Inter Medium"/>
                <a:cs typeface="Inter Medium"/>
                <a:sym typeface="Inter Medium"/>
              </a:defRPr>
            </a:lvl3pPr>
            <a:lvl4pPr lvl="3" algn="r">
              <a:buNone/>
              <a:defRPr sz="1400">
                <a:solidFill>
                  <a:schemeClr val="lt1"/>
                </a:solidFill>
                <a:latin typeface="Inter Medium"/>
                <a:ea typeface="Inter Medium"/>
                <a:cs typeface="Inter Medium"/>
                <a:sym typeface="Inter Medium"/>
              </a:defRPr>
            </a:lvl4pPr>
            <a:lvl5pPr lvl="4" algn="r">
              <a:buNone/>
              <a:defRPr sz="1400">
                <a:solidFill>
                  <a:schemeClr val="lt1"/>
                </a:solidFill>
                <a:latin typeface="Inter Medium"/>
                <a:ea typeface="Inter Medium"/>
                <a:cs typeface="Inter Medium"/>
                <a:sym typeface="Inter Medium"/>
              </a:defRPr>
            </a:lvl5pPr>
            <a:lvl6pPr lvl="5" algn="r">
              <a:buNone/>
              <a:defRPr sz="1400">
                <a:solidFill>
                  <a:schemeClr val="lt1"/>
                </a:solidFill>
                <a:latin typeface="Inter Medium"/>
                <a:ea typeface="Inter Medium"/>
                <a:cs typeface="Inter Medium"/>
                <a:sym typeface="Inter Medium"/>
              </a:defRPr>
            </a:lvl6pPr>
            <a:lvl7pPr lvl="6" algn="r">
              <a:buNone/>
              <a:defRPr sz="1400">
                <a:solidFill>
                  <a:schemeClr val="lt1"/>
                </a:solidFill>
                <a:latin typeface="Inter Medium"/>
                <a:ea typeface="Inter Medium"/>
                <a:cs typeface="Inter Medium"/>
                <a:sym typeface="Inter Medium"/>
              </a:defRPr>
            </a:lvl7pPr>
            <a:lvl8pPr lvl="7" algn="r">
              <a:buNone/>
              <a:defRPr sz="1400">
                <a:solidFill>
                  <a:schemeClr val="lt1"/>
                </a:solidFill>
                <a:latin typeface="Inter Medium"/>
                <a:ea typeface="Inter Medium"/>
                <a:cs typeface="Inter Medium"/>
                <a:sym typeface="Inter Medium"/>
              </a:defRPr>
            </a:lvl8pPr>
            <a:lvl9pPr lvl="8" algn="r">
              <a:buNone/>
              <a:defRPr sz="1400">
                <a:solidFill>
                  <a:schemeClr val="lt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US"/>
              <a:t>‹#›</a:t>
            </a:fld>
            <a:endParaRPr/>
          </a:p>
        </p:txBody>
      </p:sp>
      <p:sp>
        <p:nvSpPr>
          <p:cNvPr id="483" name="Google Shape;483;g3621649810e_0_3316"/>
          <p:cNvSpPr txBox="1">
            <a:spLocks noGrp="1"/>
          </p:cNvSpPr>
          <p:nvPr>
            <p:ph type="body" idx="1"/>
          </p:nvPr>
        </p:nvSpPr>
        <p:spPr>
          <a:xfrm>
            <a:off x="623400" y="2160150"/>
            <a:ext cx="17041200" cy="7253400"/>
          </a:xfrm>
          <a:prstGeom prst="rect">
            <a:avLst/>
          </a:prstGeom>
          <a:noFill/>
          <a:ln>
            <a:noFill/>
          </a:ln>
        </p:spPr>
        <p:txBody>
          <a:bodyPr spcFirstLastPara="1" wrap="square" lIns="0" tIns="0" rIns="0" bIns="0" anchor="t" anchorCtr="0">
            <a:spAutoFit/>
          </a:bodyPr>
          <a:lstStyle>
            <a:lvl1pPr marL="457200" lvl="0" indent="-406400">
              <a:lnSpc>
                <a:spcPct val="115000"/>
              </a:lnSpc>
              <a:spcBef>
                <a:spcPts val="0"/>
              </a:spcBef>
              <a:spcAft>
                <a:spcPts val="0"/>
              </a:spcAft>
              <a:buClr>
                <a:srgbClr val="FFFFFF"/>
              </a:buClr>
              <a:buSzPts val="2800"/>
              <a:buFont typeface="Helvetica Neue"/>
              <a:buChar char="●"/>
              <a:defRPr sz="2800">
                <a:solidFill>
                  <a:srgbClr val="FFFFFF"/>
                </a:solidFill>
                <a:latin typeface="Helvetica Neue"/>
                <a:ea typeface="Helvetica Neue"/>
                <a:cs typeface="Helvetica Neue"/>
                <a:sym typeface="Helvetica Neue"/>
              </a:defRPr>
            </a:lvl1pPr>
            <a:lvl2pPr marL="914400" lvl="1" indent="-381000">
              <a:lnSpc>
                <a:spcPct val="115000"/>
              </a:lnSpc>
              <a:spcBef>
                <a:spcPts val="3200"/>
              </a:spcBef>
              <a:spcAft>
                <a:spcPts val="0"/>
              </a:spcAft>
              <a:buClr>
                <a:srgbClr val="FFFFFF"/>
              </a:buClr>
              <a:buSzPts val="2400"/>
              <a:buFont typeface="Helvetica Neue"/>
              <a:buChar char="○"/>
              <a:defRPr sz="2400">
                <a:solidFill>
                  <a:srgbClr val="FFFFFF"/>
                </a:solidFill>
                <a:latin typeface="Helvetica Neue"/>
                <a:ea typeface="Helvetica Neue"/>
                <a:cs typeface="Helvetica Neue"/>
                <a:sym typeface="Helvetica Neue"/>
              </a:defRPr>
            </a:lvl2pPr>
            <a:lvl3pPr marL="1371600" lvl="2" indent="-381000">
              <a:lnSpc>
                <a:spcPct val="115000"/>
              </a:lnSpc>
              <a:spcBef>
                <a:spcPts val="3200"/>
              </a:spcBef>
              <a:spcAft>
                <a:spcPts val="0"/>
              </a:spcAft>
              <a:buClr>
                <a:srgbClr val="FFFFFF"/>
              </a:buClr>
              <a:buSzPts val="2400"/>
              <a:buFont typeface="Helvetica Neue"/>
              <a:buChar char="■"/>
              <a:defRPr sz="2400">
                <a:solidFill>
                  <a:srgbClr val="FFFFFF"/>
                </a:solidFill>
                <a:latin typeface="Helvetica Neue"/>
                <a:ea typeface="Helvetica Neue"/>
                <a:cs typeface="Helvetica Neue"/>
                <a:sym typeface="Helvetica Neue"/>
              </a:defRPr>
            </a:lvl3pPr>
            <a:lvl4pPr marL="1828800" lvl="3" indent="-381000">
              <a:lnSpc>
                <a:spcPct val="115000"/>
              </a:lnSpc>
              <a:spcBef>
                <a:spcPts val="3200"/>
              </a:spcBef>
              <a:spcAft>
                <a:spcPts val="0"/>
              </a:spcAft>
              <a:buClr>
                <a:srgbClr val="FFFFFF"/>
              </a:buClr>
              <a:buSzPts val="2400"/>
              <a:buFont typeface="Helvetica Neue"/>
              <a:buChar char="●"/>
              <a:defRPr sz="2400">
                <a:solidFill>
                  <a:srgbClr val="FFFFFF"/>
                </a:solidFill>
                <a:latin typeface="Helvetica Neue"/>
                <a:ea typeface="Helvetica Neue"/>
                <a:cs typeface="Helvetica Neue"/>
                <a:sym typeface="Helvetica Neue"/>
              </a:defRPr>
            </a:lvl4pPr>
            <a:lvl5pPr marL="2286000" lvl="4" indent="-381000">
              <a:lnSpc>
                <a:spcPct val="115000"/>
              </a:lnSpc>
              <a:spcBef>
                <a:spcPts val="3200"/>
              </a:spcBef>
              <a:spcAft>
                <a:spcPts val="0"/>
              </a:spcAft>
              <a:buClr>
                <a:srgbClr val="FFFFFF"/>
              </a:buClr>
              <a:buSzPts val="2400"/>
              <a:buFont typeface="Helvetica Neue"/>
              <a:buChar char="○"/>
              <a:defRPr sz="2400">
                <a:solidFill>
                  <a:srgbClr val="FFFFFF"/>
                </a:solidFill>
                <a:latin typeface="Helvetica Neue"/>
                <a:ea typeface="Helvetica Neue"/>
                <a:cs typeface="Helvetica Neue"/>
                <a:sym typeface="Helvetica Neue"/>
              </a:defRPr>
            </a:lvl5pPr>
            <a:lvl6pPr marL="2743200" lvl="5" indent="-381000">
              <a:lnSpc>
                <a:spcPct val="115000"/>
              </a:lnSpc>
              <a:spcBef>
                <a:spcPts val="3200"/>
              </a:spcBef>
              <a:spcAft>
                <a:spcPts val="0"/>
              </a:spcAft>
              <a:buClr>
                <a:srgbClr val="FFFFFF"/>
              </a:buClr>
              <a:buSzPts val="2400"/>
              <a:buFont typeface="Helvetica Neue"/>
              <a:buChar char="■"/>
              <a:defRPr sz="2400">
                <a:solidFill>
                  <a:srgbClr val="FFFFFF"/>
                </a:solidFill>
                <a:latin typeface="Helvetica Neue"/>
                <a:ea typeface="Helvetica Neue"/>
                <a:cs typeface="Helvetica Neue"/>
                <a:sym typeface="Helvetica Neue"/>
              </a:defRPr>
            </a:lvl6pPr>
            <a:lvl7pPr marL="3200400" lvl="6" indent="-381000">
              <a:lnSpc>
                <a:spcPct val="115000"/>
              </a:lnSpc>
              <a:spcBef>
                <a:spcPts val="3200"/>
              </a:spcBef>
              <a:spcAft>
                <a:spcPts val="0"/>
              </a:spcAft>
              <a:buClr>
                <a:srgbClr val="FFFFFF"/>
              </a:buClr>
              <a:buSzPts val="2400"/>
              <a:buFont typeface="Helvetica Neue"/>
              <a:buChar char="●"/>
              <a:defRPr sz="2400">
                <a:solidFill>
                  <a:srgbClr val="FFFFFF"/>
                </a:solidFill>
                <a:latin typeface="Helvetica Neue"/>
                <a:ea typeface="Helvetica Neue"/>
                <a:cs typeface="Helvetica Neue"/>
                <a:sym typeface="Helvetica Neue"/>
              </a:defRPr>
            </a:lvl7pPr>
            <a:lvl8pPr marL="3657600" lvl="7" indent="-381000">
              <a:lnSpc>
                <a:spcPct val="115000"/>
              </a:lnSpc>
              <a:spcBef>
                <a:spcPts val="3200"/>
              </a:spcBef>
              <a:spcAft>
                <a:spcPts val="0"/>
              </a:spcAft>
              <a:buClr>
                <a:srgbClr val="FFFFFF"/>
              </a:buClr>
              <a:buSzPts val="2400"/>
              <a:buFont typeface="Helvetica Neue"/>
              <a:buChar char="○"/>
              <a:defRPr sz="2400">
                <a:solidFill>
                  <a:srgbClr val="FFFFFF"/>
                </a:solidFill>
                <a:latin typeface="Helvetica Neue"/>
                <a:ea typeface="Helvetica Neue"/>
                <a:cs typeface="Helvetica Neue"/>
                <a:sym typeface="Helvetica Neue"/>
              </a:defRPr>
            </a:lvl8pPr>
            <a:lvl9pPr marL="4114800" lvl="8" indent="-381000">
              <a:lnSpc>
                <a:spcPct val="115000"/>
              </a:lnSpc>
              <a:spcBef>
                <a:spcPts val="3200"/>
              </a:spcBef>
              <a:spcAft>
                <a:spcPts val="3200"/>
              </a:spcAft>
              <a:buClr>
                <a:srgbClr val="FFFFFF"/>
              </a:buClr>
              <a:buSzPts val="2400"/>
              <a:buFont typeface="Helvetica Neue"/>
              <a:buChar char="■"/>
              <a:defRPr sz="2400">
                <a:solidFill>
                  <a:srgbClr val="FFFFFF"/>
                </a:solidFill>
                <a:latin typeface="Helvetica Neue"/>
                <a:ea typeface="Helvetica Neue"/>
                <a:cs typeface="Helvetica Neue"/>
                <a:sym typeface="Helvetica Neue"/>
              </a:defRPr>
            </a:lvl9pPr>
          </a:lstStyle>
          <a:p>
            <a:endParaRPr/>
          </a:p>
        </p:txBody>
      </p:sp>
      <p:sp>
        <p:nvSpPr>
          <p:cNvPr id="484" name="Google Shape;484;g3621649810e_0_3316"/>
          <p:cNvSpPr txBox="1">
            <a:spLocks noGrp="1"/>
          </p:cNvSpPr>
          <p:nvPr>
            <p:ph type="title"/>
          </p:nvPr>
        </p:nvSpPr>
        <p:spPr>
          <a:xfrm>
            <a:off x="623400" y="491100"/>
            <a:ext cx="17041200" cy="832800"/>
          </a:xfrm>
          <a:prstGeom prst="rect">
            <a:avLst/>
          </a:prstGeom>
          <a:noFill/>
          <a:ln>
            <a:noFill/>
          </a:ln>
        </p:spPr>
        <p:txBody>
          <a:bodyPr spcFirstLastPara="1" wrap="square" lIns="0" tIns="0" rIns="0" bIns="0" anchor="ctr" anchorCtr="0">
            <a:spAutoFit/>
          </a:bodyPr>
          <a:lstStyle>
            <a:lvl1pPr lvl="0">
              <a:spcBef>
                <a:spcPts val="0"/>
              </a:spcBef>
              <a:spcAft>
                <a:spcPts val="0"/>
              </a:spcAft>
              <a:buClr>
                <a:schemeClr val="lt1"/>
              </a:buClr>
              <a:buSzPts val="4800"/>
              <a:buFont typeface="Inter Medium"/>
              <a:buNone/>
              <a:defRPr sz="48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pic>
        <p:nvPicPr>
          <p:cNvPr id="485" name="Google Shape;485;g3621649810e_0_3316"/>
          <p:cNvPicPr preferRelativeResize="0"/>
          <p:nvPr/>
        </p:nvPicPr>
        <p:blipFill rotWithShape="1">
          <a:blip r:embed="rId55">
            <a:alphaModFix/>
          </a:blip>
          <a:srcRect t="99" b="99"/>
          <a:stretch/>
        </p:blipFill>
        <p:spPr>
          <a:xfrm>
            <a:off x="623385" y="9728653"/>
            <a:ext cx="1009449" cy="2400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 id="2147483772" r:id="rId52"/>
    <p:sldLayoutId id="2147483773" r:id="rId53"/>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09_0.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0C_0.xml"/><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10_0.xml"/><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11_0.xml"/><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2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26" Type="http://schemas.openxmlformats.org/officeDocument/2006/relationships/image" Target="../media/image111.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27.png"/><Relationship Id="rId47" Type="http://schemas.openxmlformats.org/officeDocument/2006/relationships/image" Target="../media/image132.png"/><Relationship Id="rId50" Type="http://schemas.openxmlformats.org/officeDocument/2006/relationships/image" Target="../media/image135.png"/><Relationship Id="rId55" Type="http://schemas.openxmlformats.org/officeDocument/2006/relationships/image" Target="../media/image140.png"/><Relationship Id="rId63" Type="http://schemas.openxmlformats.org/officeDocument/2006/relationships/image" Target="../media/image148.png"/><Relationship Id="rId7" Type="http://schemas.openxmlformats.org/officeDocument/2006/relationships/image" Target="../media/image92.png"/><Relationship Id="rId2" Type="http://schemas.openxmlformats.org/officeDocument/2006/relationships/notesSlide" Target="../notesSlides/notesSlide22.xml"/><Relationship Id="rId16" Type="http://schemas.openxmlformats.org/officeDocument/2006/relationships/image" Target="../media/image101.png"/><Relationship Id="rId29" Type="http://schemas.openxmlformats.org/officeDocument/2006/relationships/image" Target="../media/image114.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2.png"/><Relationship Id="rId40" Type="http://schemas.openxmlformats.org/officeDocument/2006/relationships/image" Target="../media/image125.png"/><Relationship Id="rId45" Type="http://schemas.openxmlformats.org/officeDocument/2006/relationships/image" Target="../media/image130.png"/><Relationship Id="rId53" Type="http://schemas.openxmlformats.org/officeDocument/2006/relationships/image" Target="../media/image138.png"/><Relationship Id="rId58" Type="http://schemas.openxmlformats.org/officeDocument/2006/relationships/image" Target="../media/image143.png"/><Relationship Id="rId66" Type="http://schemas.openxmlformats.org/officeDocument/2006/relationships/image" Target="../media/image151.png"/><Relationship Id="rId5" Type="http://schemas.openxmlformats.org/officeDocument/2006/relationships/image" Target="../media/image90.png"/><Relationship Id="rId61" Type="http://schemas.openxmlformats.org/officeDocument/2006/relationships/image" Target="../media/image146.png"/><Relationship Id="rId19" Type="http://schemas.openxmlformats.org/officeDocument/2006/relationships/image" Target="../media/image10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28.png"/><Relationship Id="rId48" Type="http://schemas.openxmlformats.org/officeDocument/2006/relationships/image" Target="../media/image133.png"/><Relationship Id="rId56" Type="http://schemas.openxmlformats.org/officeDocument/2006/relationships/image" Target="../media/image141.png"/><Relationship Id="rId64" Type="http://schemas.openxmlformats.org/officeDocument/2006/relationships/image" Target="../media/image149.png"/><Relationship Id="rId8" Type="http://schemas.openxmlformats.org/officeDocument/2006/relationships/image" Target="../media/image93.png"/><Relationship Id="rId51" Type="http://schemas.openxmlformats.org/officeDocument/2006/relationships/image" Target="../media/image136.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png"/><Relationship Id="rId46" Type="http://schemas.openxmlformats.org/officeDocument/2006/relationships/image" Target="../media/image131.png"/><Relationship Id="rId59" Type="http://schemas.openxmlformats.org/officeDocument/2006/relationships/image" Target="../media/image144.png"/><Relationship Id="rId67" Type="http://schemas.openxmlformats.org/officeDocument/2006/relationships/image" Target="../media/image152.png"/><Relationship Id="rId20" Type="http://schemas.openxmlformats.org/officeDocument/2006/relationships/image" Target="../media/image105.png"/><Relationship Id="rId41" Type="http://schemas.openxmlformats.org/officeDocument/2006/relationships/image" Target="../media/image126.png"/><Relationship Id="rId54" Type="http://schemas.openxmlformats.org/officeDocument/2006/relationships/image" Target="../media/image139.png"/><Relationship Id="rId62" Type="http://schemas.openxmlformats.org/officeDocument/2006/relationships/image" Target="../media/image147.png"/><Relationship Id="rId1" Type="http://schemas.openxmlformats.org/officeDocument/2006/relationships/slideLayout" Target="../slideLayouts/slideLayout110.xml"/><Relationship Id="rId6" Type="http://schemas.openxmlformats.org/officeDocument/2006/relationships/image" Target="../media/image91.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21.png"/><Relationship Id="rId49" Type="http://schemas.openxmlformats.org/officeDocument/2006/relationships/image" Target="../media/image134.png"/><Relationship Id="rId57" Type="http://schemas.openxmlformats.org/officeDocument/2006/relationships/image" Target="../media/image142.png"/><Relationship Id="rId10" Type="http://schemas.openxmlformats.org/officeDocument/2006/relationships/image" Target="../media/image95.png"/><Relationship Id="rId31" Type="http://schemas.openxmlformats.org/officeDocument/2006/relationships/image" Target="../media/image116.png"/><Relationship Id="rId44" Type="http://schemas.openxmlformats.org/officeDocument/2006/relationships/image" Target="../media/image129.png"/><Relationship Id="rId52" Type="http://schemas.openxmlformats.org/officeDocument/2006/relationships/image" Target="../media/image137.png"/><Relationship Id="rId60" Type="http://schemas.openxmlformats.org/officeDocument/2006/relationships/image" Target="../media/image145.png"/><Relationship Id="rId65" Type="http://schemas.openxmlformats.org/officeDocument/2006/relationships/image" Target="../media/image150.gif"/><Relationship Id="rId4" Type="http://schemas.openxmlformats.org/officeDocument/2006/relationships/image" Target="../media/image89.png"/><Relationship Id="rId9" Type="http://schemas.openxmlformats.org/officeDocument/2006/relationships/image" Target="../media/image94.png"/><Relationship Id="rId13" Type="http://schemas.openxmlformats.org/officeDocument/2006/relationships/image" Target="../media/image98.png"/><Relationship Id="rId18" Type="http://schemas.openxmlformats.org/officeDocument/2006/relationships/image" Target="../media/image103.png"/><Relationship Id="rId39" Type="http://schemas.openxmlformats.org/officeDocument/2006/relationships/image" Target="../media/image124.png"/></Relationships>
</file>

<file path=ppt/slides/_rels/slide23.xml.rels><?xml version="1.0" encoding="UTF-8" standalone="yes"?>
<Relationships xmlns="http://schemas.openxmlformats.org/package/2006/relationships"><Relationship Id="rId8" Type="http://schemas.openxmlformats.org/officeDocument/2006/relationships/image" Target="../media/image157.png"/><Relationship Id="rId3" Type="http://schemas.microsoft.com/office/2018/10/relationships/comments" Target="../comments/modernComment_116_0.xml"/><Relationship Id="rId7" Type="http://schemas.openxmlformats.org/officeDocument/2006/relationships/image" Target="../media/image156.png"/><Relationship Id="rId2" Type="http://schemas.openxmlformats.org/officeDocument/2006/relationships/notesSlide" Target="../notesSlides/notesSlide23.xml"/><Relationship Id="rId1" Type="http://schemas.openxmlformats.org/officeDocument/2006/relationships/slideLayout" Target="../slideLayouts/slideLayout95.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microsoft.com/office/2018/10/relationships/comments" Target="../comments/modernComment_118_0.xm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9.png"/><Relationship Id="rId7" Type="http://schemas.openxmlformats.org/officeDocument/2006/relationships/image" Target="../media/image162.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61.png"/><Relationship Id="rId5" Type="http://schemas.openxmlformats.org/officeDocument/2006/relationships/image" Target="../media/image148.png"/><Relationship Id="rId10" Type="http://schemas.openxmlformats.org/officeDocument/2006/relationships/image" Target="../media/image165.png"/><Relationship Id="rId4" Type="http://schemas.openxmlformats.org/officeDocument/2006/relationships/image" Target="../media/image160.png"/><Relationship Id="rId9" Type="http://schemas.openxmlformats.org/officeDocument/2006/relationships/image" Target="../media/image164.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65"/>
        <p:cNvGrpSpPr/>
        <p:nvPr/>
      </p:nvGrpSpPr>
      <p:grpSpPr>
        <a:xfrm>
          <a:off x="0" y="0"/>
          <a:ext cx="0" cy="0"/>
          <a:chOff x="0" y="0"/>
          <a:chExt cx="0" cy="0"/>
        </a:xfrm>
      </p:grpSpPr>
      <p:sp>
        <p:nvSpPr>
          <p:cNvPr id="766" name="Google Shape;766;p2"/>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6" t="-66100" r="-27805" b="-855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67" name="Google Shape;767;p2"/>
          <p:cNvGrpSpPr/>
          <p:nvPr/>
        </p:nvGrpSpPr>
        <p:grpSpPr>
          <a:xfrm>
            <a:off x="0" y="2837207"/>
            <a:ext cx="18288000" cy="1176811"/>
            <a:chOff x="0" y="-19050"/>
            <a:chExt cx="5287621" cy="340252"/>
          </a:xfrm>
        </p:grpSpPr>
        <p:sp>
          <p:nvSpPr>
            <p:cNvPr id="768" name="Google Shape;768;p2"/>
            <p:cNvSpPr/>
            <p:nvPr/>
          </p:nvSpPr>
          <p:spPr>
            <a:xfrm>
              <a:off x="0" y="0"/>
              <a:ext cx="5287621" cy="321202"/>
            </a:xfrm>
            <a:custGeom>
              <a:avLst/>
              <a:gdLst/>
              <a:ahLst/>
              <a:cxnLst/>
              <a:rect l="l" t="t" r="r" b="b"/>
              <a:pathLst>
                <a:path w="5287621" h="321202" extrusionOk="0">
                  <a:moveTo>
                    <a:pt x="0" y="0"/>
                  </a:moveTo>
                  <a:lnTo>
                    <a:pt x="5287621" y="0"/>
                  </a:lnTo>
                  <a:lnTo>
                    <a:pt x="5287621" y="321202"/>
                  </a:lnTo>
                  <a:lnTo>
                    <a:pt x="0" y="321202"/>
                  </a:lnTo>
                  <a:close/>
                </a:path>
              </a:pathLst>
            </a:custGeom>
            <a:solidFill>
              <a:srgbClr val="00C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769;p2"/>
            <p:cNvSpPr txBox="1"/>
            <p:nvPr/>
          </p:nvSpPr>
          <p:spPr>
            <a:xfrm>
              <a:off x="0" y="-19050"/>
              <a:ext cx="5287621" cy="340252"/>
            </a:xfrm>
            <a:prstGeom prst="rect">
              <a:avLst/>
            </a:prstGeom>
            <a:noFill/>
            <a:ln>
              <a:noFill/>
            </a:ln>
          </p:spPr>
          <p:txBody>
            <a:bodyPr spcFirstLastPara="1" wrap="square" lIns="50800" tIns="50800" rIns="50800" bIns="50800" anchor="ctr" anchorCtr="0">
              <a:noAutofit/>
            </a:bodyPr>
            <a:lstStyle/>
            <a:p>
              <a:pPr marL="0" marR="0" lvl="0" indent="0" algn="ctr" rtl="0">
                <a:lnSpc>
                  <a:spcPct val="1011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70" name="Google Shape;770;p2"/>
          <p:cNvGrpSpPr/>
          <p:nvPr/>
        </p:nvGrpSpPr>
        <p:grpSpPr>
          <a:xfrm>
            <a:off x="14417256" y="6466736"/>
            <a:ext cx="2791564" cy="2791564"/>
            <a:chOff x="0" y="0"/>
            <a:chExt cx="812800" cy="812800"/>
          </a:xfrm>
        </p:grpSpPr>
        <p:sp>
          <p:nvSpPr>
            <p:cNvPr id="771" name="Google Shape;771;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2"/>
            <p:cNvSpPr txBox="1"/>
            <p:nvPr/>
          </p:nvSpPr>
          <p:spPr>
            <a:xfrm>
              <a:off x="76200" y="66675"/>
              <a:ext cx="660400" cy="669925"/>
            </a:xfrm>
            <a:prstGeom prst="rect">
              <a:avLst/>
            </a:prstGeom>
            <a:noFill/>
            <a:ln>
              <a:noFill/>
            </a:ln>
          </p:spPr>
          <p:txBody>
            <a:bodyPr spcFirstLastPara="1" wrap="square" lIns="10975" tIns="10975" rIns="10975" bIns="10975" anchor="ctr" anchorCtr="0">
              <a:noAutofit/>
            </a:bodyPr>
            <a:lstStyle/>
            <a:p>
              <a:pPr marL="0" marR="0" lvl="0" indent="0" algn="ctr" rtl="0">
                <a:lnSpc>
                  <a:spcPct val="11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773" name="Google Shape;773;p2"/>
          <p:cNvSpPr/>
          <p:nvPr/>
        </p:nvSpPr>
        <p:spPr>
          <a:xfrm>
            <a:off x="972949" y="802867"/>
            <a:ext cx="4210171" cy="863085"/>
          </a:xfrm>
          <a:custGeom>
            <a:avLst/>
            <a:gdLst/>
            <a:ahLst/>
            <a:cxnLst/>
            <a:rect l="l" t="t" r="r" b="b"/>
            <a:pathLst>
              <a:path w="4210171" h="863085" extrusionOk="0">
                <a:moveTo>
                  <a:pt x="0" y="0"/>
                </a:moveTo>
                <a:lnTo>
                  <a:pt x="4210172" y="0"/>
                </a:lnTo>
                <a:lnTo>
                  <a:pt x="4210172" y="863085"/>
                </a:lnTo>
                <a:lnTo>
                  <a:pt x="0" y="86308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4" name="Google Shape;774;p2"/>
          <p:cNvSpPr txBox="1"/>
          <p:nvPr/>
        </p:nvSpPr>
        <p:spPr>
          <a:xfrm>
            <a:off x="972950" y="4411700"/>
            <a:ext cx="16604400" cy="92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500" dirty="0">
                <a:solidFill>
                  <a:srgbClr val="FFFFFF"/>
                </a:solidFill>
                <a:latin typeface="Outfit"/>
                <a:ea typeface="Outfit"/>
                <a:cs typeface="Outfit"/>
                <a:sym typeface="Outfit"/>
              </a:rPr>
              <a:t>Discover how Apache Iceberg, </a:t>
            </a:r>
            <a:r>
              <a:rPr lang="en-US" sz="2500" dirty="0" err="1">
                <a:solidFill>
                  <a:srgbClr val="FFFFFF"/>
                </a:solidFill>
                <a:latin typeface="Outfit"/>
                <a:ea typeface="Outfit"/>
                <a:cs typeface="Outfit"/>
                <a:sym typeface="Outfit"/>
              </a:rPr>
              <a:t>Lakehouses</a:t>
            </a:r>
            <a:r>
              <a:rPr lang="en-US" sz="2500" dirty="0">
                <a:solidFill>
                  <a:srgbClr val="FFFFFF"/>
                </a:solidFill>
                <a:latin typeface="Outfit"/>
                <a:ea typeface="Outfit"/>
                <a:cs typeface="Outfit"/>
                <a:sym typeface="Outfit"/>
              </a:rPr>
              <a:t>, and </a:t>
            </a:r>
            <a:r>
              <a:rPr lang="en-US" sz="2500" dirty="0" err="1">
                <a:solidFill>
                  <a:srgbClr val="FFFFFF"/>
                </a:solidFill>
                <a:latin typeface="Outfit"/>
                <a:ea typeface="Outfit"/>
                <a:cs typeface="Outfit"/>
                <a:sym typeface="Outfit"/>
              </a:rPr>
              <a:t>Dremio</a:t>
            </a:r>
            <a:r>
              <a:rPr lang="en-US" sz="2500" dirty="0">
                <a:solidFill>
                  <a:srgbClr val="FFFFFF"/>
                </a:solidFill>
                <a:latin typeface="Outfit"/>
                <a:ea typeface="Outfit"/>
                <a:cs typeface="Outfit"/>
                <a:sym typeface="Outfit"/>
              </a:rPr>
              <a:t> empower AI initiatives with open architecture, cost-efficient data management, and fast access to high-quality data.</a:t>
            </a:r>
            <a:endParaRPr sz="2500" dirty="0">
              <a:solidFill>
                <a:srgbClr val="FFFFFF"/>
              </a:solidFill>
              <a:latin typeface="Outfit"/>
              <a:ea typeface="Outfit"/>
              <a:cs typeface="Outfit"/>
              <a:sym typeface="Outfit"/>
            </a:endParaRPr>
          </a:p>
        </p:txBody>
      </p:sp>
      <p:sp>
        <p:nvSpPr>
          <p:cNvPr id="775" name="Google Shape;775;p2"/>
          <p:cNvSpPr txBox="1"/>
          <p:nvPr/>
        </p:nvSpPr>
        <p:spPr>
          <a:xfrm>
            <a:off x="896751" y="3088675"/>
            <a:ext cx="17019000" cy="661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300">
                <a:solidFill>
                  <a:srgbClr val="FFFFFF"/>
                </a:solidFill>
                <a:latin typeface="Outfit"/>
                <a:ea typeface="Outfit"/>
                <a:cs typeface="Outfit"/>
                <a:sym typeface="Outfit"/>
              </a:rPr>
              <a:t>The Value of Apache Iceberg, Lakehouses and Dremio to the AI World</a:t>
            </a:r>
            <a:endParaRPr sz="700"/>
          </a:p>
        </p:txBody>
      </p:sp>
      <p:sp>
        <p:nvSpPr>
          <p:cNvPr id="776" name="Google Shape;776;p2"/>
          <p:cNvSpPr txBox="1"/>
          <p:nvPr/>
        </p:nvSpPr>
        <p:spPr>
          <a:xfrm>
            <a:off x="10675469" y="7249108"/>
            <a:ext cx="34788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a:solidFill>
                  <a:srgbClr val="FFFFFF"/>
                </a:solidFill>
                <a:latin typeface="Outfit"/>
                <a:ea typeface="Outfit"/>
                <a:cs typeface="Outfit"/>
                <a:sym typeface="Outfit"/>
              </a:rPr>
              <a:t>Alex Merced</a:t>
            </a:r>
            <a:endParaRPr/>
          </a:p>
        </p:txBody>
      </p:sp>
      <p:sp>
        <p:nvSpPr>
          <p:cNvPr id="777" name="Google Shape;777;p2"/>
          <p:cNvSpPr txBox="1"/>
          <p:nvPr/>
        </p:nvSpPr>
        <p:spPr>
          <a:xfrm>
            <a:off x="1395703" y="856585"/>
            <a:ext cx="3364665" cy="67945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a:solidFill>
                  <a:srgbClr val="000000"/>
                </a:solidFill>
                <a:latin typeface="Outfit"/>
                <a:ea typeface="Outfit"/>
                <a:cs typeface="Outfit"/>
                <a:sym typeface="Outfit"/>
              </a:rPr>
              <a:t>Starting Now</a:t>
            </a:r>
            <a:endParaRPr/>
          </a:p>
        </p:txBody>
      </p:sp>
      <p:sp>
        <p:nvSpPr>
          <p:cNvPr id="778" name="Google Shape;778;p2"/>
          <p:cNvSpPr txBox="1"/>
          <p:nvPr/>
        </p:nvSpPr>
        <p:spPr>
          <a:xfrm>
            <a:off x="10728788" y="8005392"/>
            <a:ext cx="34788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Outfit"/>
                <a:ea typeface="Outfit"/>
                <a:cs typeface="Outfit"/>
                <a:sym typeface="Outfit"/>
              </a:rPr>
              <a:t>Head of DevRel, Dremio</a:t>
            </a:r>
            <a:endParaRPr/>
          </a:p>
        </p:txBody>
      </p:sp>
      <p:cxnSp>
        <p:nvCxnSpPr>
          <p:cNvPr id="779" name="Google Shape;779;p2"/>
          <p:cNvCxnSpPr/>
          <p:nvPr/>
        </p:nvCxnSpPr>
        <p:spPr>
          <a:xfrm>
            <a:off x="10614594" y="7938718"/>
            <a:ext cx="3415861" cy="19050"/>
          </a:xfrm>
          <a:prstGeom prst="straightConnector1">
            <a:avLst/>
          </a:prstGeom>
          <a:noFill/>
          <a:ln w="38100" cap="flat" cmpd="sng">
            <a:solidFill>
              <a:srgbClr val="FFFFFF"/>
            </a:solidFill>
            <a:prstDash val="solid"/>
            <a:round/>
            <a:headEnd type="none" w="sm" len="sm"/>
            <a:tailEnd type="none" w="sm" len="sm"/>
          </a:ln>
        </p:spPr>
      </p:cxnSp>
      <p:sp>
        <p:nvSpPr>
          <p:cNvPr id="780" name="Google Shape;780;p2"/>
          <p:cNvSpPr txBox="1"/>
          <p:nvPr/>
        </p:nvSpPr>
        <p:spPr>
          <a:xfrm>
            <a:off x="972950" y="5672975"/>
            <a:ext cx="8844900" cy="430887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500" b="1" dirty="0">
                <a:solidFill>
                  <a:srgbClr val="FFFFFF"/>
                </a:solidFill>
                <a:latin typeface="Outfit"/>
                <a:ea typeface="Outfit"/>
                <a:cs typeface="Outfit"/>
                <a:sym typeface="Outfit"/>
              </a:rPr>
              <a:t>Key </a:t>
            </a:r>
            <a:r>
              <a:rPr lang="en-US" sz="2500" dirty="0">
                <a:solidFill>
                  <a:srgbClr val="FFFFFF"/>
                </a:solidFill>
                <a:latin typeface="Outfit"/>
                <a:ea typeface="Outfit"/>
                <a:cs typeface="Outfit"/>
                <a:sym typeface="Outfit"/>
              </a:rPr>
              <a:t>T</a:t>
            </a:r>
            <a:r>
              <a:rPr lang="en-US" sz="2500" b="1" dirty="0">
                <a:solidFill>
                  <a:srgbClr val="FFFFFF"/>
                </a:solidFill>
                <a:latin typeface="Outfit"/>
                <a:ea typeface="Outfit"/>
                <a:cs typeface="Outfit"/>
                <a:sym typeface="Outfit"/>
              </a:rPr>
              <a:t>akeaways:</a:t>
            </a:r>
            <a:endParaRPr sz="2500" b="1" dirty="0">
              <a:solidFill>
                <a:srgbClr val="FFFFFF"/>
              </a:solidFill>
              <a:latin typeface="Outfit"/>
              <a:ea typeface="Outfit"/>
              <a:cs typeface="Outfit"/>
              <a:sym typeface="Outfit"/>
            </a:endParaRPr>
          </a:p>
          <a:p>
            <a:pPr marL="457200" marR="0" lvl="0" indent="-387350" algn="l" rtl="0">
              <a:lnSpc>
                <a:spcPct val="140000"/>
              </a:lnSpc>
              <a:spcBef>
                <a:spcPts val="0"/>
              </a:spcBef>
              <a:spcAft>
                <a:spcPts val="0"/>
              </a:spcAft>
              <a:buClr>
                <a:srgbClr val="FFFFFF"/>
              </a:buClr>
              <a:buSzPts val="2500"/>
              <a:buFont typeface="Outfit"/>
              <a:buChar char="●"/>
            </a:pPr>
            <a:r>
              <a:rPr lang="en-US" sz="2500" dirty="0">
                <a:solidFill>
                  <a:srgbClr val="FFFFFF"/>
                </a:solidFill>
                <a:latin typeface="Outfit"/>
                <a:ea typeface="Outfit"/>
                <a:cs typeface="Outfit"/>
                <a:sym typeface="Outfit"/>
              </a:rPr>
              <a:t>Understand why Apache Iceberg is essential for managing large-scale, versioned, and high-quality data for AI workloads.</a:t>
            </a:r>
            <a:endParaRPr sz="2500" dirty="0">
              <a:solidFill>
                <a:srgbClr val="FFFFFF"/>
              </a:solidFill>
              <a:latin typeface="Outfit"/>
              <a:ea typeface="Outfit"/>
              <a:cs typeface="Outfit"/>
              <a:sym typeface="Outfit"/>
            </a:endParaRPr>
          </a:p>
          <a:p>
            <a:pPr marL="457200" marR="0" lvl="0" indent="-387350" algn="l" rtl="0">
              <a:lnSpc>
                <a:spcPct val="140000"/>
              </a:lnSpc>
              <a:spcBef>
                <a:spcPts val="0"/>
              </a:spcBef>
              <a:spcAft>
                <a:spcPts val="0"/>
              </a:spcAft>
              <a:buClr>
                <a:srgbClr val="FFFFFF"/>
              </a:buClr>
              <a:buSzPts val="2500"/>
              <a:buFont typeface="Outfit"/>
              <a:buChar char="●"/>
            </a:pPr>
            <a:r>
              <a:rPr lang="en-US" sz="2500" dirty="0">
                <a:solidFill>
                  <a:srgbClr val="FFFFFF"/>
                </a:solidFill>
                <a:latin typeface="Outfit"/>
                <a:ea typeface="Outfit"/>
                <a:cs typeface="Outfit"/>
                <a:sym typeface="Outfit"/>
              </a:rPr>
              <a:t>Learn how the Lakehouse architecture bridges data lakes and warehouses to streamline AI data pipelines.</a:t>
            </a:r>
            <a:endParaRPr sz="2500" dirty="0">
              <a:solidFill>
                <a:srgbClr val="FFFFFF"/>
              </a:solidFill>
              <a:latin typeface="Outfit"/>
              <a:ea typeface="Outfit"/>
              <a:cs typeface="Outfit"/>
              <a:sym typeface="Outfit"/>
            </a:endParaRPr>
          </a:p>
          <a:p>
            <a:pPr marL="457200" marR="0" lvl="0" indent="-387350" algn="l" rtl="0">
              <a:lnSpc>
                <a:spcPct val="140000"/>
              </a:lnSpc>
              <a:spcBef>
                <a:spcPts val="0"/>
              </a:spcBef>
              <a:spcAft>
                <a:spcPts val="0"/>
              </a:spcAft>
              <a:buClr>
                <a:srgbClr val="FFFFFF"/>
              </a:buClr>
              <a:buSzPts val="2500"/>
              <a:buFont typeface="Outfit"/>
              <a:buChar char="●"/>
            </a:pPr>
            <a:r>
              <a:rPr lang="en-US" sz="2500" dirty="0">
                <a:solidFill>
                  <a:srgbClr val="FFFFFF"/>
                </a:solidFill>
                <a:latin typeface="Outfit"/>
                <a:ea typeface="Outfit"/>
                <a:cs typeface="Outfit"/>
                <a:sym typeface="Outfit"/>
              </a:rPr>
              <a:t>See how </a:t>
            </a:r>
            <a:r>
              <a:rPr lang="en-US" sz="2500" dirty="0" err="1">
                <a:solidFill>
                  <a:srgbClr val="FFFFFF"/>
                </a:solidFill>
                <a:latin typeface="Outfit"/>
                <a:ea typeface="Outfit"/>
                <a:cs typeface="Outfit"/>
                <a:sym typeface="Outfit"/>
              </a:rPr>
              <a:t>Dremio</a:t>
            </a:r>
            <a:r>
              <a:rPr lang="en-US" sz="2500" dirty="0">
                <a:solidFill>
                  <a:srgbClr val="FFFFFF"/>
                </a:solidFill>
                <a:latin typeface="Outfit"/>
                <a:ea typeface="Outfit"/>
                <a:cs typeface="Outfit"/>
                <a:sym typeface="Outfit"/>
              </a:rPr>
              <a:t> delivers fast, federated queries across sources, enabling self-service access to AI-ready data.</a:t>
            </a:r>
            <a:endParaRPr sz="2500" dirty="0">
              <a:solidFill>
                <a:srgbClr val="FFFFFF"/>
              </a:solidFill>
              <a:latin typeface="Outfit"/>
              <a:ea typeface="Outfit"/>
              <a:cs typeface="Outfit"/>
              <a:sym typeface="Outfit"/>
            </a:endParaRPr>
          </a:p>
        </p:txBody>
      </p:sp>
      <p:pic>
        <p:nvPicPr>
          <p:cNvPr id="781" name="Google Shape;781;p2"/>
          <p:cNvPicPr preferRelativeResize="0"/>
          <p:nvPr/>
        </p:nvPicPr>
        <p:blipFill rotWithShape="1">
          <a:blip r:embed="rId6">
            <a:alphaModFix/>
          </a:blip>
          <a:srcRect b="37095"/>
          <a:stretch/>
        </p:blipFill>
        <p:spPr>
          <a:xfrm>
            <a:off x="14541425" y="6679800"/>
            <a:ext cx="2538900" cy="2395500"/>
          </a:xfrm>
          <a:prstGeom prst="ellipse">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cxnSp>
        <p:nvCxnSpPr>
          <p:cNvPr id="904" name="Google Shape;904;g35f280d155f_0_177"/>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905" name="Google Shape;905;g35f280d155f_0_177"/>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906" name="Google Shape;906;g35f280d155f_0_177"/>
          <p:cNvGrpSpPr/>
          <p:nvPr/>
        </p:nvGrpSpPr>
        <p:grpSpPr>
          <a:xfrm>
            <a:off x="16363515" y="505438"/>
            <a:ext cx="864045" cy="491490"/>
            <a:chOff x="63500" y="63500"/>
            <a:chExt cx="1728089" cy="982980"/>
          </a:xfrm>
        </p:grpSpPr>
        <p:sp>
          <p:nvSpPr>
            <p:cNvPr id="907" name="Google Shape;907;g35f280d155f_0_17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g35f280d155f_0_17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g35f280d155f_0_17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10" name="Google Shape;910;g35f280d155f_0_177"/>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911" name="Google Shape;911;g35f280d155f_0_177"/>
          <p:cNvSpPr txBox="1"/>
          <p:nvPr/>
        </p:nvSpPr>
        <p:spPr>
          <a:xfrm>
            <a:off x="1017495" y="9339176"/>
            <a:ext cx="879793" cy="51398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a:t>
            </a:r>
            <a:r>
              <a:rPr lang="en-US" sz="2400">
                <a:latin typeface="Outfit"/>
                <a:ea typeface="Outfit"/>
                <a:cs typeface="Outfit"/>
                <a:sym typeface="Outfit"/>
              </a:rPr>
              <a:t>9</a:t>
            </a:r>
            <a:endParaRPr/>
          </a:p>
        </p:txBody>
      </p:sp>
      <p:sp>
        <p:nvSpPr>
          <p:cNvPr id="912" name="Google Shape;912;g35f280d155f_0_177"/>
          <p:cNvSpPr txBox="1"/>
          <p:nvPr/>
        </p:nvSpPr>
        <p:spPr>
          <a:xfrm>
            <a:off x="1028700" y="426075"/>
            <a:ext cx="7322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latin typeface="Outfit"/>
                <a:ea typeface="Outfit"/>
                <a:cs typeface="Outfit"/>
                <a:sym typeface="Outfit"/>
              </a:rPr>
              <a:t>Introducing the Lakehouse Architecture</a:t>
            </a:r>
            <a:endParaRPr/>
          </a:p>
        </p:txBody>
      </p:sp>
      <p:sp>
        <p:nvSpPr>
          <p:cNvPr id="913" name="Google Shape;913;g35f280d155f_0_177"/>
          <p:cNvSpPr txBox="1"/>
          <p:nvPr/>
        </p:nvSpPr>
        <p:spPr>
          <a:xfrm>
            <a:off x="1028700" y="1236625"/>
            <a:ext cx="16230600" cy="723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700" b="1">
                <a:latin typeface="Outfit"/>
                <a:ea typeface="Outfit"/>
                <a:cs typeface="Outfit"/>
                <a:sym typeface="Outfit"/>
              </a:rPr>
              <a:t>The Lakehouse: Combining the Best of Both Worlds</a:t>
            </a:r>
            <a:endParaRPr sz="1100"/>
          </a:p>
        </p:txBody>
      </p:sp>
      <p:sp>
        <p:nvSpPr>
          <p:cNvPr id="914" name="Google Shape;914;g35f280d155f_0_177"/>
          <p:cNvSpPr txBox="1"/>
          <p:nvPr/>
        </p:nvSpPr>
        <p:spPr>
          <a:xfrm>
            <a:off x="1028700" y="2714466"/>
            <a:ext cx="11337000" cy="45057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dirty="0">
                <a:latin typeface="Outfit"/>
                <a:ea typeface="Outfit"/>
                <a:cs typeface="Outfit"/>
                <a:sym typeface="Outfit"/>
              </a:rPr>
              <a:t>Lakehouse architecture unifies data lakes and warehouses into a single platform.</a:t>
            </a:r>
            <a:endParaRPr sz="2400" dirty="0">
              <a:latin typeface="Outfit"/>
              <a:ea typeface="Outfit"/>
              <a:cs typeface="Outfit"/>
              <a:sym typeface="Outfit"/>
            </a:endParaRPr>
          </a:p>
          <a:p>
            <a:pPr marL="0" marR="0" lvl="0" indent="0" algn="l" rtl="0">
              <a:lnSpc>
                <a:spcPct val="139958"/>
              </a:lnSpc>
              <a:spcBef>
                <a:spcPts val="0"/>
              </a:spcBef>
              <a:spcAft>
                <a:spcPts val="0"/>
              </a:spcAft>
              <a:buNone/>
            </a:pPr>
            <a:endParaRPr sz="2400" dirty="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dirty="0">
                <a:latin typeface="Outfit"/>
                <a:ea typeface="Outfit"/>
                <a:cs typeface="Outfit"/>
                <a:sym typeface="Outfit"/>
              </a:rPr>
              <a:t>Keeps raw and curated data in open formats like Parquet and Apache Iceberg.</a:t>
            </a:r>
            <a:br>
              <a:rPr lang="en-US" sz="2400" dirty="0">
                <a:latin typeface="Outfit"/>
                <a:ea typeface="Outfit"/>
                <a:cs typeface="Outfit"/>
                <a:sym typeface="Outfit"/>
              </a:rPr>
            </a:br>
            <a:endParaRPr sz="2400" dirty="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dirty="0">
                <a:latin typeface="Outfit"/>
                <a:ea typeface="Outfit"/>
                <a:cs typeface="Outfit"/>
                <a:sym typeface="Outfit"/>
              </a:rPr>
              <a:t>Supports multi-engine access (SQL, Python, ML tools) on the same data without duplication.</a:t>
            </a:r>
            <a:br>
              <a:rPr lang="en-US" sz="2400" dirty="0">
                <a:latin typeface="Outfit"/>
                <a:ea typeface="Outfit"/>
                <a:cs typeface="Outfit"/>
                <a:sym typeface="Outfit"/>
              </a:rPr>
            </a:br>
            <a:endParaRPr sz="2400" dirty="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dirty="0">
                <a:latin typeface="Outfit"/>
                <a:ea typeface="Outfit"/>
                <a:cs typeface="Outfit"/>
                <a:sym typeface="Outfit"/>
              </a:rPr>
              <a:t>Enables governed, performant, and cost-efficient analytics and AI workflows.</a:t>
            </a:r>
            <a:endParaRPr sz="2400" dirty="0">
              <a:latin typeface="Outfit"/>
              <a:ea typeface="Outfit"/>
              <a:cs typeface="Outfit"/>
              <a:sym typeface="Outfit"/>
            </a:endParaRPr>
          </a:p>
          <a:p>
            <a:pPr marL="0" marR="0" lvl="0" indent="0" algn="l" rtl="0">
              <a:lnSpc>
                <a:spcPct val="139958"/>
              </a:lnSpc>
              <a:spcBef>
                <a:spcPts val="0"/>
              </a:spcBef>
              <a:spcAft>
                <a:spcPts val="0"/>
              </a:spcAft>
              <a:buNone/>
            </a:pPr>
            <a:endParaRPr sz="2400" dirty="0">
              <a:solidFill>
                <a:srgbClr val="000000"/>
              </a:solidFill>
              <a:latin typeface="Outfit"/>
              <a:ea typeface="Outfit"/>
              <a:cs typeface="Outfit"/>
              <a:sym typeface="Outfit"/>
            </a:endParaRPr>
          </a:p>
        </p:txBody>
      </p:sp>
      <p:pic>
        <p:nvPicPr>
          <p:cNvPr id="3" name="Picture 2" descr="A diagram of data storage&#10;&#10;AI-generated content may be incorrect.">
            <a:extLst>
              <a:ext uri="{FF2B5EF4-FFF2-40B4-BE49-F238E27FC236}">
                <a16:creationId xmlns:a16="http://schemas.microsoft.com/office/drawing/2014/main" id="{62535C97-CA87-6F11-E41C-AAD8F662DAEF}"/>
              </a:ext>
            </a:extLst>
          </p:cNvPr>
          <p:cNvPicPr>
            <a:picLocks noChangeAspect="1"/>
          </p:cNvPicPr>
          <p:nvPr/>
        </p:nvPicPr>
        <p:blipFill>
          <a:blip r:embed="rId4"/>
          <a:stretch>
            <a:fillRect/>
          </a:stretch>
        </p:blipFill>
        <p:spPr>
          <a:xfrm>
            <a:off x="12716080" y="3391448"/>
            <a:ext cx="4713437" cy="3150514"/>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g3621649810e_0_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0" name="Google Shape;920;g3621649810e_0_0"/>
          <p:cNvSpPr txBox="1"/>
          <p:nvPr/>
        </p:nvSpPr>
        <p:spPr>
          <a:xfrm>
            <a:off x="1028700" y="4479925"/>
            <a:ext cx="10858500" cy="4093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a:solidFill>
                  <a:srgbClr val="FFFFFF"/>
                </a:solidFill>
                <a:latin typeface="Outfit"/>
                <a:ea typeface="Outfit"/>
                <a:cs typeface="Outfit"/>
                <a:sym typeface="Outfit"/>
              </a:rPr>
              <a:t>Section 4: Apache Iceberg – The Backbone of the Lakehouse</a:t>
            </a:r>
            <a:endParaRPr/>
          </a:p>
        </p:txBody>
      </p:sp>
      <p:cxnSp>
        <p:nvCxnSpPr>
          <p:cNvPr id="921" name="Google Shape;921;g3621649810e_0_0"/>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922" name="Google Shape;922;g3621649810e_0_0"/>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cxnSp>
        <p:nvCxnSpPr>
          <p:cNvPr id="927" name="Google Shape;927;g3621649810e_0_7"/>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928" name="Google Shape;928;g3621649810e_0_7"/>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929" name="Google Shape;929;g3621649810e_0_7"/>
          <p:cNvGrpSpPr/>
          <p:nvPr/>
        </p:nvGrpSpPr>
        <p:grpSpPr>
          <a:xfrm>
            <a:off x="16363515" y="505438"/>
            <a:ext cx="864045" cy="491490"/>
            <a:chOff x="63500" y="63500"/>
            <a:chExt cx="1728089" cy="982980"/>
          </a:xfrm>
        </p:grpSpPr>
        <p:sp>
          <p:nvSpPr>
            <p:cNvPr id="930" name="Google Shape;930;g3621649810e_0_7"/>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g3621649810e_0_7"/>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g3621649810e_0_7"/>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33" name="Google Shape;933;g3621649810e_0_7"/>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934" name="Google Shape;934;g3621649810e_0_7"/>
          <p:cNvSpPr txBox="1"/>
          <p:nvPr/>
        </p:nvSpPr>
        <p:spPr>
          <a:xfrm>
            <a:off x="1017495" y="9339176"/>
            <a:ext cx="894261" cy="51398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a:t>
            </a:r>
            <a:r>
              <a:rPr lang="en-US" sz="2400">
                <a:latin typeface="Outfit"/>
                <a:ea typeface="Outfit"/>
                <a:cs typeface="Outfit"/>
                <a:sym typeface="Outfit"/>
              </a:rPr>
              <a:t>12</a:t>
            </a:r>
            <a:endParaRPr/>
          </a:p>
        </p:txBody>
      </p:sp>
      <p:sp>
        <p:nvSpPr>
          <p:cNvPr id="935" name="Google Shape;935;g3621649810e_0_7"/>
          <p:cNvSpPr txBox="1"/>
          <p:nvPr/>
        </p:nvSpPr>
        <p:spPr>
          <a:xfrm>
            <a:off x="1028700" y="426075"/>
            <a:ext cx="7322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latin typeface="Outfit"/>
                <a:ea typeface="Outfit"/>
                <a:cs typeface="Outfit"/>
                <a:sym typeface="Outfit"/>
              </a:rPr>
              <a:t>Apache Iceberg – The Backbone of the Lakehouse</a:t>
            </a:r>
            <a:endParaRPr/>
          </a:p>
        </p:txBody>
      </p:sp>
      <p:sp>
        <p:nvSpPr>
          <p:cNvPr id="936" name="Google Shape;936;g3621649810e_0_7"/>
          <p:cNvSpPr txBox="1"/>
          <p:nvPr/>
        </p:nvSpPr>
        <p:spPr>
          <a:xfrm>
            <a:off x="1028700" y="1236625"/>
            <a:ext cx="16230600" cy="723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700" b="1">
                <a:latin typeface="Outfit"/>
                <a:ea typeface="Outfit"/>
                <a:cs typeface="Outfit"/>
                <a:sym typeface="Outfit"/>
              </a:rPr>
              <a:t>Apache Iceberg: The Table Format Built for the Future</a:t>
            </a:r>
            <a:endParaRPr sz="1100"/>
          </a:p>
        </p:txBody>
      </p:sp>
      <p:sp>
        <p:nvSpPr>
          <p:cNvPr id="937" name="Google Shape;937;g3621649810e_0_7"/>
          <p:cNvSpPr txBox="1"/>
          <p:nvPr/>
        </p:nvSpPr>
        <p:spPr>
          <a:xfrm>
            <a:off x="1028700" y="2714466"/>
            <a:ext cx="11337000" cy="4653582"/>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latin typeface="Outfit"/>
                <a:ea typeface="Outfit"/>
                <a:cs typeface="Outfit"/>
                <a:sym typeface="Outfit"/>
              </a:rPr>
              <a:t>Open table format designed for big data, analytics, and machine learning.</a:t>
            </a:r>
            <a:endParaRPr sz="2400" dirty="0">
              <a:latin typeface="Outfit"/>
              <a:ea typeface="Outfit"/>
              <a:cs typeface="Outfit"/>
              <a:sym typeface="Outfit"/>
            </a:endParaRPr>
          </a:p>
          <a:p>
            <a:pPr marL="0" marR="0" lvl="0" indent="0" algn="l" rtl="0">
              <a:lnSpc>
                <a:spcPct val="139958"/>
              </a:lnSpc>
              <a:spcBef>
                <a:spcPts val="0"/>
              </a:spcBef>
              <a:spcAft>
                <a:spcPts val="0"/>
              </a:spcAft>
              <a:buNone/>
            </a:pPr>
            <a:br>
              <a:rPr lang="en-US" sz="2400" dirty="0">
                <a:latin typeface="Outfit"/>
                <a:ea typeface="Outfit"/>
                <a:cs typeface="Outfit"/>
                <a:sym typeface="Outfit"/>
              </a:rPr>
            </a:br>
            <a:r>
              <a:rPr lang="en-US" sz="2400" dirty="0">
                <a:latin typeface="Outfit"/>
                <a:ea typeface="Outfit"/>
                <a:cs typeface="Outfit"/>
                <a:sym typeface="Outfit"/>
              </a:rPr>
              <a:t>Features:</a:t>
            </a:r>
            <a:endParaRPr sz="2400" dirty="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dirty="0">
                <a:latin typeface="Outfit"/>
                <a:ea typeface="Outfit"/>
                <a:cs typeface="Outfit"/>
                <a:sym typeface="Outfit"/>
              </a:rPr>
              <a:t>ACID transactions and schema evolution</a:t>
            </a:r>
            <a:endParaRPr sz="2400" dirty="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dirty="0">
                <a:latin typeface="Outfit"/>
                <a:ea typeface="Outfit"/>
                <a:cs typeface="Outfit"/>
                <a:sym typeface="Outfit"/>
              </a:rPr>
              <a:t>Time travel for reproducible ML experiments</a:t>
            </a:r>
            <a:endParaRPr sz="2400" dirty="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dirty="0">
                <a:latin typeface="Outfit"/>
                <a:ea typeface="Outfit"/>
                <a:cs typeface="Outfit"/>
                <a:sym typeface="Outfit"/>
              </a:rPr>
              <a:t>Partitioning and metadata pruning for performance at scale</a:t>
            </a:r>
            <a:endParaRPr sz="2400" dirty="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dirty="0">
                <a:latin typeface="Outfit"/>
                <a:ea typeface="Outfit"/>
                <a:cs typeface="Outfit"/>
                <a:sym typeface="Outfit"/>
              </a:rPr>
              <a:t>Works with popular engines: Spark, Flink, </a:t>
            </a:r>
            <a:r>
              <a:rPr lang="en-US" sz="2400" dirty="0" err="1">
                <a:latin typeface="Outfit"/>
                <a:ea typeface="Outfit"/>
                <a:cs typeface="Outfit"/>
                <a:sym typeface="Outfit"/>
              </a:rPr>
              <a:t>Dremio</a:t>
            </a:r>
            <a:r>
              <a:rPr lang="en-US" sz="2400" dirty="0">
                <a:latin typeface="Outfit"/>
                <a:ea typeface="Outfit"/>
                <a:cs typeface="Outfit"/>
                <a:sym typeface="Outfit"/>
              </a:rPr>
              <a:t>, Trino, and more.</a:t>
            </a:r>
            <a:endParaRPr sz="2400" dirty="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dirty="0">
                <a:latin typeface="Outfit"/>
                <a:ea typeface="Outfit"/>
                <a:cs typeface="Outfit"/>
                <a:sym typeface="Outfit"/>
              </a:rPr>
              <a:t>Enables a single source of truth across tools and teams.</a:t>
            </a:r>
            <a:endParaRPr sz="2400" dirty="0">
              <a:latin typeface="Outfit"/>
              <a:ea typeface="Outfit"/>
              <a:cs typeface="Outfit"/>
              <a:sym typeface="Outfit"/>
            </a:endParaRPr>
          </a:p>
          <a:p>
            <a:pPr marL="0" marR="0" lvl="0" indent="0" algn="l" rtl="0">
              <a:lnSpc>
                <a:spcPct val="139958"/>
              </a:lnSpc>
              <a:spcBef>
                <a:spcPts val="0"/>
              </a:spcBef>
              <a:spcAft>
                <a:spcPts val="0"/>
              </a:spcAft>
              <a:buNone/>
            </a:pPr>
            <a:endParaRPr sz="2400" dirty="0">
              <a:solidFill>
                <a:srgbClr val="000000"/>
              </a:solidFill>
              <a:latin typeface="Outfit"/>
              <a:ea typeface="Outfit"/>
              <a:cs typeface="Outfit"/>
              <a:sym typeface="Outfi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g3621649810e_0_869"/>
          <p:cNvSpPr txBox="1">
            <a:spLocks noGrp="1"/>
          </p:cNvSpPr>
          <p:nvPr>
            <p:ph type="title"/>
          </p:nvPr>
        </p:nvSpPr>
        <p:spPr>
          <a:xfrm>
            <a:off x="623400" y="491100"/>
            <a:ext cx="17041200" cy="6774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US"/>
              <a:t>What is a Data Lakehouse</a:t>
            </a:r>
            <a:endParaRPr/>
          </a:p>
        </p:txBody>
      </p:sp>
      <p:sp>
        <p:nvSpPr>
          <p:cNvPr id="943" name="Google Shape;943;g3621649810e_0_869"/>
          <p:cNvSpPr txBox="1">
            <a:spLocks noGrp="1"/>
          </p:cNvSpPr>
          <p:nvPr>
            <p:ph type="title"/>
          </p:nvPr>
        </p:nvSpPr>
        <p:spPr>
          <a:xfrm>
            <a:off x="623400" y="345050"/>
            <a:ext cx="17041200" cy="677400"/>
          </a:xfrm>
          <a:prstGeom prst="rect">
            <a:avLst/>
          </a:prstGeom>
          <a:noFill/>
        </p:spPr>
        <p:txBody>
          <a:bodyPr spcFirstLastPara="1" wrap="square" lIns="0" tIns="0" rIns="0" bIns="0" anchor="ctr" anchorCtr="0">
            <a:spAutoFit/>
          </a:bodyPr>
          <a:lstStyle/>
          <a:p>
            <a:pPr marL="0" lvl="0" indent="0" algn="l" rtl="0">
              <a:spcBef>
                <a:spcPts val="0"/>
              </a:spcBef>
              <a:spcAft>
                <a:spcPts val="0"/>
              </a:spcAft>
              <a:buNone/>
            </a:pPr>
            <a:r>
              <a:rPr lang="en-US">
                <a:solidFill>
                  <a:srgbClr val="10267C"/>
                </a:solidFill>
              </a:rPr>
              <a:t>Parquet Data Files</a:t>
            </a:r>
            <a:endParaRPr>
              <a:solidFill>
                <a:srgbClr val="10267C"/>
              </a:solidFill>
            </a:endParaRPr>
          </a:p>
        </p:txBody>
      </p:sp>
      <p:grpSp>
        <p:nvGrpSpPr>
          <p:cNvPr id="944" name="Google Shape;944;g3621649810e_0_869"/>
          <p:cNvGrpSpPr/>
          <p:nvPr/>
        </p:nvGrpSpPr>
        <p:grpSpPr>
          <a:xfrm>
            <a:off x="6669300" y="2176650"/>
            <a:ext cx="4949400" cy="7245600"/>
            <a:chOff x="1736875" y="1073425"/>
            <a:chExt cx="2474700" cy="3622800"/>
          </a:xfrm>
        </p:grpSpPr>
        <p:sp>
          <p:nvSpPr>
            <p:cNvPr id="945" name="Google Shape;945;g3621649810e_0_869"/>
            <p:cNvSpPr/>
            <p:nvPr/>
          </p:nvSpPr>
          <p:spPr>
            <a:xfrm>
              <a:off x="1736875" y="1073425"/>
              <a:ext cx="2474700" cy="362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latin typeface="Helvetica Neue"/>
                <a:ea typeface="Helvetica Neue"/>
                <a:cs typeface="Helvetica Neue"/>
                <a:sym typeface="Helvetica Neue"/>
              </a:endParaRPr>
            </a:p>
          </p:txBody>
        </p:sp>
        <p:sp>
          <p:nvSpPr>
            <p:cNvPr id="946" name="Google Shape;946;g3621649810e_0_869"/>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Row Group</a:t>
              </a:r>
              <a:endParaRPr sz="2800">
                <a:latin typeface="Helvetica Neue"/>
                <a:ea typeface="Helvetica Neue"/>
                <a:cs typeface="Helvetica Neue"/>
                <a:sym typeface="Helvetica Neue"/>
              </a:endParaRPr>
            </a:p>
          </p:txBody>
        </p:sp>
        <p:sp>
          <p:nvSpPr>
            <p:cNvPr id="947" name="Google Shape;947;g3621649810e_0_869"/>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Footer</a:t>
              </a:r>
              <a:endParaRPr sz="2800">
                <a:latin typeface="Helvetica Neue"/>
                <a:ea typeface="Helvetica Neue"/>
                <a:cs typeface="Helvetica Neue"/>
                <a:sym typeface="Helvetica Neue"/>
              </a:endParaRPr>
            </a:p>
          </p:txBody>
        </p:sp>
        <p:sp>
          <p:nvSpPr>
            <p:cNvPr id="948" name="Google Shape;948;g3621649810e_0_869"/>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Row Group</a:t>
              </a:r>
              <a:endParaRPr sz="2800">
                <a:latin typeface="Helvetica Neue"/>
                <a:ea typeface="Helvetica Neue"/>
                <a:cs typeface="Helvetica Neue"/>
                <a:sym typeface="Helvetica Neue"/>
              </a:endParaRPr>
            </a:p>
          </p:txBody>
        </p:sp>
        <p:sp>
          <p:nvSpPr>
            <p:cNvPr id="949" name="Google Shape;949;g3621649810e_0_869"/>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Footer</a:t>
              </a:r>
              <a:endParaRPr sz="2800">
                <a:latin typeface="Helvetica Neue"/>
                <a:ea typeface="Helvetica Neue"/>
                <a:cs typeface="Helvetica Neue"/>
                <a:sym typeface="Helvetica Neue"/>
              </a:endParaRPr>
            </a:p>
          </p:txBody>
        </p:sp>
      </p:grpSp>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g3621649810e_0_880"/>
          <p:cNvSpPr txBox="1">
            <a:spLocks noGrp="1"/>
          </p:cNvSpPr>
          <p:nvPr>
            <p:ph type="title"/>
          </p:nvPr>
        </p:nvSpPr>
        <p:spPr>
          <a:xfrm>
            <a:off x="623400" y="491100"/>
            <a:ext cx="17041200" cy="6774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US"/>
              <a:t>What is a Data Lakehouse</a:t>
            </a:r>
            <a:endParaRPr/>
          </a:p>
        </p:txBody>
      </p:sp>
      <p:sp>
        <p:nvSpPr>
          <p:cNvPr id="955" name="Google Shape;955;g3621649810e_0_880"/>
          <p:cNvSpPr txBox="1">
            <a:spLocks noGrp="1"/>
          </p:cNvSpPr>
          <p:nvPr>
            <p:ph type="title"/>
          </p:nvPr>
        </p:nvSpPr>
        <p:spPr>
          <a:xfrm>
            <a:off x="623400" y="345050"/>
            <a:ext cx="17041200" cy="677400"/>
          </a:xfrm>
          <a:prstGeom prst="rect">
            <a:avLst/>
          </a:prstGeom>
          <a:noFill/>
        </p:spPr>
        <p:txBody>
          <a:bodyPr spcFirstLastPara="1" wrap="square" lIns="0" tIns="0" rIns="0" bIns="0" anchor="ctr" anchorCtr="0">
            <a:spAutoFit/>
          </a:bodyPr>
          <a:lstStyle/>
          <a:p>
            <a:pPr marL="0" lvl="0" indent="0" algn="l" rtl="0">
              <a:spcBef>
                <a:spcPts val="0"/>
              </a:spcBef>
              <a:spcAft>
                <a:spcPts val="0"/>
              </a:spcAft>
              <a:buNone/>
            </a:pPr>
            <a:r>
              <a:rPr lang="en-US">
                <a:solidFill>
                  <a:srgbClr val="10267C"/>
                </a:solidFill>
              </a:rPr>
              <a:t>Defining Multi-File Datasets</a:t>
            </a:r>
            <a:endParaRPr>
              <a:solidFill>
                <a:srgbClr val="10267C"/>
              </a:solidFill>
            </a:endParaRPr>
          </a:p>
        </p:txBody>
      </p:sp>
      <p:grpSp>
        <p:nvGrpSpPr>
          <p:cNvPr id="956" name="Google Shape;956;g3621649810e_0_880"/>
          <p:cNvGrpSpPr/>
          <p:nvPr/>
        </p:nvGrpSpPr>
        <p:grpSpPr>
          <a:xfrm>
            <a:off x="1182900" y="1535600"/>
            <a:ext cx="4949400" cy="7886400"/>
            <a:chOff x="1736875" y="752900"/>
            <a:chExt cx="2474700" cy="3943200"/>
          </a:xfrm>
        </p:grpSpPr>
        <p:sp>
          <p:nvSpPr>
            <p:cNvPr id="957" name="Google Shape;957;g3621649810e_0_880"/>
            <p:cNvSpPr/>
            <p:nvPr/>
          </p:nvSpPr>
          <p:spPr>
            <a:xfrm>
              <a:off x="1736875" y="752900"/>
              <a:ext cx="2474700" cy="39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lvl="0" indent="0" algn="ctr" rtl="0">
                <a:spcBef>
                  <a:spcPts val="0"/>
                </a:spcBef>
                <a:spcAft>
                  <a:spcPts val="0"/>
                </a:spcAft>
                <a:buNone/>
              </a:pPr>
              <a:r>
                <a:rPr lang="en-US" sz="2800">
                  <a:solidFill>
                    <a:schemeClr val="lt1"/>
                  </a:solidFill>
                  <a:latin typeface="Helvetica Neue"/>
                  <a:ea typeface="Helvetica Neue"/>
                  <a:cs typeface="Helvetica Neue"/>
                  <a:sym typeface="Helvetica Neue"/>
                </a:rPr>
                <a:t>users1.parquet</a:t>
              </a:r>
              <a:endParaRPr sz="2800">
                <a:solidFill>
                  <a:schemeClr val="lt1"/>
                </a:solidFill>
                <a:latin typeface="Helvetica Neue"/>
                <a:ea typeface="Helvetica Neue"/>
                <a:cs typeface="Helvetica Neue"/>
                <a:sym typeface="Helvetica Neue"/>
              </a:endParaRPr>
            </a:p>
          </p:txBody>
        </p:sp>
        <p:sp>
          <p:nvSpPr>
            <p:cNvPr id="958" name="Google Shape;958;g3621649810e_0_880"/>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Row Group</a:t>
              </a:r>
              <a:endParaRPr sz="2800">
                <a:latin typeface="Helvetica Neue"/>
                <a:ea typeface="Helvetica Neue"/>
                <a:cs typeface="Helvetica Neue"/>
                <a:sym typeface="Helvetica Neue"/>
              </a:endParaRPr>
            </a:p>
          </p:txBody>
        </p:sp>
        <p:sp>
          <p:nvSpPr>
            <p:cNvPr id="959" name="Google Shape;959;g3621649810e_0_880"/>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Footer</a:t>
              </a:r>
              <a:endParaRPr sz="2800">
                <a:latin typeface="Helvetica Neue"/>
                <a:ea typeface="Helvetica Neue"/>
                <a:cs typeface="Helvetica Neue"/>
                <a:sym typeface="Helvetica Neue"/>
              </a:endParaRPr>
            </a:p>
          </p:txBody>
        </p:sp>
        <p:sp>
          <p:nvSpPr>
            <p:cNvPr id="960" name="Google Shape;960;g3621649810e_0_880"/>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Row Group</a:t>
              </a:r>
              <a:endParaRPr sz="2800">
                <a:latin typeface="Helvetica Neue"/>
                <a:ea typeface="Helvetica Neue"/>
                <a:cs typeface="Helvetica Neue"/>
                <a:sym typeface="Helvetica Neue"/>
              </a:endParaRPr>
            </a:p>
          </p:txBody>
        </p:sp>
        <p:sp>
          <p:nvSpPr>
            <p:cNvPr id="961" name="Google Shape;961;g3621649810e_0_880"/>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Footer</a:t>
              </a:r>
              <a:endParaRPr sz="2800">
                <a:latin typeface="Helvetica Neue"/>
                <a:ea typeface="Helvetica Neue"/>
                <a:cs typeface="Helvetica Neue"/>
                <a:sym typeface="Helvetica Neue"/>
              </a:endParaRPr>
            </a:p>
          </p:txBody>
        </p:sp>
      </p:grpSp>
      <p:grpSp>
        <p:nvGrpSpPr>
          <p:cNvPr id="962" name="Google Shape;962;g3621649810e_0_880"/>
          <p:cNvGrpSpPr/>
          <p:nvPr/>
        </p:nvGrpSpPr>
        <p:grpSpPr>
          <a:xfrm>
            <a:off x="6669300" y="1535600"/>
            <a:ext cx="4949400" cy="7886400"/>
            <a:chOff x="1736875" y="752900"/>
            <a:chExt cx="2474700" cy="3943200"/>
          </a:xfrm>
        </p:grpSpPr>
        <p:sp>
          <p:nvSpPr>
            <p:cNvPr id="963" name="Google Shape;963;g3621649810e_0_880"/>
            <p:cNvSpPr/>
            <p:nvPr/>
          </p:nvSpPr>
          <p:spPr>
            <a:xfrm>
              <a:off x="1736875" y="752900"/>
              <a:ext cx="2474700" cy="39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lvl="0" indent="0" algn="ctr" rtl="0">
                <a:spcBef>
                  <a:spcPts val="0"/>
                </a:spcBef>
                <a:spcAft>
                  <a:spcPts val="0"/>
                </a:spcAft>
                <a:buNone/>
              </a:pPr>
              <a:r>
                <a:rPr lang="en-US" sz="2800">
                  <a:solidFill>
                    <a:schemeClr val="lt1"/>
                  </a:solidFill>
                  <a:latin typeface="Helvetica Neue"/>
                  <a:ea typeface="Helvetica Neue"/>
                  <a:cs typeface="Helvetica Neue"/>
                  <a:sym typeface="Helvetica Neue"/>
                </a:rPr>
                <a:t>users2.parquet</a:t>
              </a:r>
              <a:endParaRPr sz="2800">
                <a:solidFill>
                  <a:schemeClr val="lt1"/>
                </a:solidFill>
                <a:latin typeface="Helvetica Neue"/>
                <a:ea typeface="Helvetica Neue"/>
                <a:cs typeface="Helvetica Neue"/>
                <a:sym typeface="Helvetica Neue"/>
              </a:endParaRPr>
            </a:p>
          </p:txBody>
        </p:sp>
        <p:sp>
          <p:nvSpPr>
            <p:cNvPr id="964" name="Google Shape;964;g3621649810e_0_880"/>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Row Group</a:t>
              </a:r>
              <a:endParaRPr sz="2800">
                <a:latin typeface="Helvetica Neue"/>
                <a:ea typeface="Helvetica Neue"/>
                <a:cs typeface="Helvetica Neue"/>
                <a:sym typeface="Helvetica Neue"/>
              </a:endParaRPr>
            </a:p>
          </p:txBody>
        </p:sp>
        <p:sp>
          <p:nvSpPr>
            <p:cNvPr id="965" name="Google Shape;965;g3621649810e_0_880"/>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Footer</a:t>
              </a:r>
              <a:endParaRPr sz="2800">
                <a:latin typeface="Helvetica Neue"/>
                <a:ea typeface="Helvetica Neue"/>
                <a:cs typeface="Helvetica Neue"/>
                <a:sym typeface="Helvetica Neue"/>
              </a:endParaRPr>
            </a:p>
          </p:txBody>
        </p:sp>
        <p:sp>
          <p:nvSpPr>
            <p:cNvPr id="966" name="Google Shape;966;g3621649810e_0_880"/>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Row Group</a:t>
              </a:r>
              <a:endParaRPr sz="2800">
                <a:latin typeface="Helvetica Neue"/>
                <a:ea typeface="Helvetica Neue"/>
                <a:cs typeface="Helvetica Neue"/>
                <a:sym typeface="Helvetica Neue"/>
              </a:endParaRPr>
            </a:p>
          </p:txBody>
        </p:sp>
        <p:sp>
          <p:nvSpPr>
            <p:cNvPr id="967" name="Google Shape;967;g3621649810e_0_880"/>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Footer</a:t>
              </a:r>
              <a:endParaRPr sz="2800">
                <a:latin typeface="Helvetica Neue"/>
                <a:ea typeface="Helvetica Neue"/>
                <a:cs typeface="Helvetica Neue"/>
                <a:sym typeface="Helvetica Neue"/>
              </a:endParaRPr>
            </a:p>
          </p:txBody>
        </p:sp>
      </p:grpSp>
      <p:grpSp>
        <p:nvGrpSpPr>
          <p:cNvPr id="968" name="Google Shape;968;g3621649810e_0_880"/>
          <p:cNvGrpSpPr/>
          <p:nvPr/>
        </p:nvGrpSpPr>
        <p:grpSpPr>
          <a:xfrm>
            <a:off x="12155700" y="1535600"/>
            <a:ext cx="4949400" cy="7886400"/>
            <a:chOff x="1736875" y="752900"/>
            <a:chExt cx="2474700" cy="3943200"/>
          </a:xfrm>
        </p:grpSpPr>
        <p:sp>
          <p:nvSpPr>
            <p:cNvPr id="969" name="Google Shape;969;g3621649810e_0_880"/>
            <p:cNvSpPr/>
            <p:nvPr/>
          </p:nvSpPr>
          <p:spPr>
            <a:xfrm>
              <a:off x="1736875" y="752900"/>
              <a:ext cx="2474700" cy="39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lvl="0" indent="0" algn="ctr" rtl="0">
                <a:spcBef>
                  <a:spcPts val="0"/>
                </a:spcBef>
                <a:spcAft>
                  <a:spcPts val="0"/>
                </a:spcAft>
                <a:buNone/>
              </a:pPr>
              <a:r>
                <a:rPr lang="en-US" sz="2800">
                  <a:solidFill>
                    <a:schemeClr val="lt1"/>
                  </a:solidFill>
                  <a:latin typeface="Helvetica Neue"/>
                  <a:ea typeface="Helvetica Neue"/>
                  <a:cs typeface="Helvetica Neue"/>
                  <a:sym typeface="Helvetica Neue"/>
                </a:rPr>
                <a:t>users3.parquet</a:t>
              </a:r>
              <a:endParaRPr sz="2800">
                <a:solidFill>
                  <a:schemeClr val="lt1"/>
                </a:solidFill>
                <a:latin typeface="Helvetica Neue"/>
                <a:ea typeface="Helvetica Neue"/>
                <a:cs typeface="Helvetica Neue"/>
                <a:sym typeface="Helvetica Neue"/>
              </a:endParaRPr>
            </a:p>
          </p:txBody>
        </p:sp>
        <p:sp>
          <p:nvSpPr>
            <p:cNvPr id="970" name="Google Shape;970;g3621649810e_0_880"/>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Row Group</a:t>
              </a:r>
              <a:endParaRPr sz="2800">
                <a:latin typeface="Helvetica Neue"/>
                <a:ea typeface="Helvetica Neue"/>
                <a:cs typeface="Helvetica Neue"/>
                <a:sym typeface="Helvetica Neue"/>
              </a:endParaRPr>
            </a:p>
          </p:txBody>
        </p:sp>
        <p:sp>
          <p:nvSpPr>
            <p:cNvPr id="971" name="Google Shape;971;g3621649810e_0_880"/>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Footer</a:t>
              </a:r>
              <a:endParaRPr sz="2800">
                <a:latin typeface="Helvetica Neue"/>
                <a:ea typeface="Helvetica Neue"/>
                <a:cs typeface="Helvetica Neue"/>
                <a:sym typeface="Helvetica Neue"/>
              </a:endParaRPr>
            </a:p>
          </p:txBody>
        </p:sp>
        <p:sp>
          <p:nvSpPr>
            <p:cNvPr id="972" name="Google Shape;972;g3621649810e_0_880"/>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Row Group</a:t>
              </a:r>
              <a:endParaRPr sz="2800">
                <a:latin typeface="Helvetica Neue"/>
                <a:ea typeface="Helvetica Neue"/>
                <a:cs typeface="Helvetica Neue"/>
                <a:sym typeface="Helvetica Neue"/>
              </a:endParaRPr>
            </a:p>
          </p:txBody>
        </p:sp>
        <p:sp>
          <p:nvSpPr>
            <p:cNvPr id="973" name="Google Shape;973;g3621649810e_0_880"/>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a:latin typeface="Helvetica Neue"/>
                  <a:ea typeface="Helvetica Neue"/>
                  <a:cs typeface="Helvetica Neue"/>
                  <a:sym typeface="Helvetica Neue"/>
                </a:rPr>
                <a:t>Footer</a:t>
              </a:r>
              <a:endParaRPr sz="2800">
                <a:latin typeface="Helvetica Neue"/>
                <a:ea typeface="Helvetica Neue"/>
                <a:cs typeface="Helvetica Neue"/>
                <a:sym typeface="Helvetica Neue"/>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g3621649810e_0_903"/>
          <p:cNvSpPr txBox="1">
            <a:spLocks noGrp="1"/>
          </p:cNvSpPr>
          <p:nvPr>
            <p:ph type="title"/>
          </p:nvPr>
        </p:nvSpPr>
        <p:spPr>
          <a:xfrm>
            <a:off x="623400" y="491100"/>
            <a:ext cx="17041200" cy="6774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US"/>
              <a:t>What is a Data Lakehouse</a:t>
            </a:r>
            <a:endParaRPr/>
          </a:p>
        </p:txBody>
      </p:sp>
      <p:sp>
        <p:nvSpPr>
          <p:cNvPr id="979" name="Google Shape;979;g3621649810e_0_903"/>
          <p:cNvSpPr txBox="1">
            <a:spLocks noGrp="1"/>
          </p:cNvSpPr>
          <p:nvPr>
            <p:ph type="title"/>
          </p:nvPr>
        </p:nvSpPr>
        <p:spPr>
          <a:xfrm>
            <a:off x="623400" y="345050"/>
            <a:ext cx="17041200" cy="677400"/>
          </a:xfrm>
          <a:prstGeom prst="rect">
            <a:avLst/>
          </a:prstGeom>
          <a:noFill/>
        </p:spPr>
        <p:txBody>
          <a:bodyPr spcFirstLastPara="1" wrap="square" lIns="0" tIns="0" rIns="0" bIns="0" anchor="ctr" anchorCtr="0">
            <a:spAutoFit/>
          </a:bodyPr>
          <a:lstStyle/>
          <a:p>
            <a:pPr marL="0" lvl="0" indent="0" algn="l" rtl="0">
              <a:spcBef>
                <a:spcPts val="0"/>
              </a:spcBef>
              <a:spcAft>
                <a:spcPts val="0"/>
              </a:spcAft>
              <a:buNone/>
            </a:pPr>
            <a:r>
              <a:rPr lang="en-US" dirty="0">
                <a:solidFill>
                  <a:srgbClr val="10267C"/>
                </a:solidFill>
              </a:rPr>
              <a:t>The Hive Approach to Tables</a:t>
            </a:r>
            <a:endParaRPr dirty="0">
              <a:solidFill>
                <a:srgbClr val="10267C"/>
              </a:solidFill>
            </a:endParaRPr>
          </a:p>
        </p:txBody>
      </p:sp>
      <p:pic>
        <p:nvPicPr>
          <p:cNvPr id="980" name="Google Shape;980;g3621649810e_0_903"/>
          <p:cNvPicPr preferRelativeResize="0"/>
          <p:nvPr/>
        </p:nvPicPr>
        <p:blipFill>
          <a:blip r:embed="rId3">
            <a:alphaModFix/>
          </a:blip>
          <a:stretch>
            <a:fillRect/>
          </a:stretch>
        </p:blipFill>
        <p:spPr>
          <a:xfrm>
            <a:off x="3339550" y="345050"/>
            <a:ext cx="10823700" cy="10445949"/>
          </a:xfrm>
          <a:prstGeom prst="rect">
            <a:avLst/>
          </a:prstGeom>
          <a:noFill/>
          <a:ln>
            <a:noFill/>
          </a:ln>
        </p:spPr>
      </p:pic>
      <p:grpSp>
        <p:nvGrpSpPr>
          <p:cNvPr id="981" name="Google Shape;981;g3621649810e_0_903"/>
          <p:cNvGrpSpPr/>
          <p:nvPr/>
        </p:nvGrpSpPr>
        <p:grpSpPr>
          <a:xfrm>
            <a:off x="10391307" y="3980652"/>
            <a:ext cx="2564284" cy="5188463"/>
            <a:chOff x="1736875" y="752900"/>
            <a:chExt cx="2474700" cy="3943200"/>
          </a:xfrm>
        </p:grpSpPr>
        <p:sp>
          <p:nvSpPr>
            <p:cNvPr id="982" name="Google Shape;982;g3621649810e_0_903"/>
            <p:cNvSpPr/>
            <p:nvPr/>
          </p:nvSpPr>
          <p:spPr>
            <a:xfrm>
              <a:off x="1736875" y="752900"/>
              <a:ext cx="2474700" cy="39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lvl="0" indent="0" algn="ctr" rtl="0">
                <a:spcBef>
                  <a:spcPts val="0"/>
                </a:spcBef>
                <a:spcAft>
                  <a:spcPts val="0"/>
                </a:spcAft>
                <a:buNone/>
              </a:pPr>
              <a:r>
                <a:rPr lang="en-US" sz="2200">
                  <a:solidFill>
                    <a:schemeClr val="lt1"/>
                  </a:solidFill>
                  <a:latin typeface="Helvetica Neue"/>
                  <a:ea typeface="Helvetica Neue"/>
                  <a:cs typeface="Helvetica Neue"/>
                  <a:sym typeface="Helvetica Neue"/>
                </a:rPr>
                <a:t>users3.parquet</a:t>
              </a:r>
              <a:endParaRPr sz="2200">
                <a:solidFill>
                  <a:schemeClr val="lt1"/>
                </a:solidFill>
                <a:latin typeface="Helvetica Neue"/>
                <a:ea typeface="Helvetica Neue"/>
                <a:cs typeface="Helvetica Neue"/>
                <a:sym typeface="Helvetica Neue"/>
              </a:endParaRPr>
            </a:p>
          </p:txBody>
        </p:sp>
        <p:sp>
          <p:nvSpPr>
            <p:cNvPr id="983" name="Google Shape;983;g3621649810e_0_903"/>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984" name="Google Shape;984;g3621649810e_0_903"/>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sp>
          <p:nvSpPr>
            <p:cNvPr id="985" name="Google Shape;985;g3621649810e_0_903"/>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986" name="Google Shape;986;g3621649810e_0_903"/>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grpSp>
      <p:grpSp>
        <p:nvGrpSpPr>
          <p:cNvPr id="987" name="Google Shape;987;g3621649810e_0_903"/>
          <p:cNvGrpSpPr/>
          <p:nvPr/>
        </p:nvGrpSpPr>
        <p:grpSpPr>
          <a:xfrm>
            <a:off x="7800507" y="3980652"/>
            <a:ext cx="2564284" cy="5188463"/>
            <a:chOff x="1736875" y="752900"/>
            <a:chExt cx="2474700" cy="3943200"/>
          </a:xfrm>
        </p:grpSpPr>
        <p:sp>
          <p:nvSpPr>
            <p:cNvPr id="988" name="Google Shape;988;g3621649810e_0_903"/>
            <p:cNvSpPr/>
            <p:nvPr/>
          </p:nvSpPr>
          <p:spPr>
            <a:xfrm>
              <a:off x="1736875" y="752900"/>
              <a:ext cx="2474700" cy="39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lvl="0" indent="0" algn="ctr" rtl="0">
                <a:spcBef>
                  <a:spcPts val="0"/>
                </a:spcBef>
                <a:spcAft>
                  <a:spcPts val="0"/>
                </a:spcAft>
                <a:buNone/>
              </a:pPr>
              <a:r>
                <a:rPr lang="en-US" sz="2200">
                  <a:solidFill>
                    <a:schemeClr val="lt1"/>
                  </a:solidFill>
                  <a:latin typeface="Helvetica Neue"/>
                  <a:ea typeface="Helvetica Neue"/>
                  <a:cs typeface="Helvetica Neue"/>
                  <a:sym typeface="Helvetica Neue"/>
                </a:rPr>
                <a:t>users2.parquet</a:t>
              </a:r>
              <a:endParaRPr sz="2200">
                <a:solidFill>
                  <a:schemeClr val="lt1"/>
                </a:solidFill>
                <a:latin typeface="Helvetica Neue"/>
                <a:ea typeface="Helvetica Neue"/>
                <a:cs typeface="Helvetica Neue"/>
                <a:sym typeface="Helvetica Neue"/>
              </a:endParaRPr>
            </a:p>
          </p:txBody>
        </p:sp>
        <p:sp>
          <p:nvSpPr>
            <p:cNvPr id="989" name="Google Shape;989;g3621649810e_0_903"/>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990" name="Google Shape;990;g3621649810e_0_903"/>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sp>
          <p:nvSpPr>
            <p:cNvPr id="991" name="Google Shape;991;g3621649810e_0_903"/>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992" name="Google Shape;992;g3621649810e_0_903"/>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grpSp>
      <p:grpSp>
        <p:nvGrpSpPr>
          <p:cNvPr id="993" name="Google Shape;993;g3621649810e_0_903"/>
          <p:cNvGrpSpPr/>
          <p:nvPr/>
        </p:nvGrpSpPr>
        <p:grpSpPr>
          <a:xfrm>
            <a:off x="5209707" y="3980652"/>
            <a:ext cx="2564284" cy="5188463"/>
            <a:chOff x="1736875" y="752900"/>
            <a:chExt cx="2474700" cy="3943200"/>
          </a:xfrm>
        </p:grpSpPr>
        <p:sp>
          <p:nvSpPr>
            <p:cNvPr id="994" name="Google Shape;994;g3621649810e_0_903"/>
            <p:cNvSpPr/>
            <p:nvPr/>
          </p:nvSpPr>
          <p:spPr>
            <a:xfrm>
              <a:off x="1736875" y="752900"/>
              <a:ext cx="2474700" cy="39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lvl="0" indent="0" algn="ctr" rtl="0">
                <a:spcBef>
                  <a:spcPts val="0"/>
                </a:spcBef>
                <a:spcAft>
                  <a:spcPts val="0"/>
                </a:spcAft>
                <a:buNone/>
              </a:pPr>
              <a:r>
                <a:rPr lang="en-US" sz="2200">
                  <a:solidFill>
                    <a:schemeClr val="lt1"/>
                  </a:solidFill>
                  <a:latin typeface="Helvetica Neue"/>
                  <a:ea typeface="Helvetica Neue"/>
                  <a:cs typeface="Helvetica Neue"/>
                  <a:sym typeface="Helvetica Neue"/>
                </a:rPr>
                <a:t>users1.parquet</a:t>
              </a:r>
              <a:endParaRPr sz="2200">
                <a:solidFill>
                  <a:schemeClr val="lt1"/>
                </a:solidFill>
                <a:latin typeface="Helvetica Neue"/>
                <a:ea typeface="Helvetica Neue"/>
                <a:cs typeface="Helvetica Neue"/>
                <a:sym typeface="Helvetica Neue"/>
              </a:endParaRPr>
            </a:p>
          </p:txBody>
        </p:sp>
        <p:sp>
          <p:nvSpPr>
            <p:cNvPr id="995" name="Google Shape;995;g3621649810e_0_903"/>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996" name="Google Shape;996;g3621649810e_0_903"/>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sp>
          <p:nvSpPr>
            <p:cNvPr id="997" name="Google Shape;997;g3621649810e_0_903"/>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998" name="Google Shape;998;g3621649810e_0_903"/>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grpSp>
      <p:sp>
        <p:nvSpPr>
          <p:cNvPr id="999" name="Google Shape;999;g3621649810e_0_903"/>
          <p:cNvSpPr txBox="1"/>
          <p:nvPr/>
        </p:nvSpPr>
        <p:spPr>
          <a:xfrm>
            <a:off x="4577000" y="1989575"/>
            <a:ext cx="8587200" cy="1169700"/>
          </a:xfrm>
          <a:prstGeom prst="rect">
            <a:avLst/>
          </a:prstGeom>
          <a:noFill/>
          <a:ln>
            <a:noFill/>
          </a:ln>
        </p:spPr>
        <p:txBody>
          <a:bodyPr spcFirstLastPara="1" wrap="square" lIns="182850" tIns="182850" rIns="182850" bIns="182850" anchor="t" anchorCtr="0">
            <a:spAutoFit/>
          </a:bodyPr>
          <a:lstStyle/>
          <a:p>
            <a:pPr marL="0" lvl="0" indent="0" algn="l" rtl="0">
              <a:spcBef>
                <a:spcPts val="0"/>
              </a:spcBef>
              <a:spcAft>
                <a:spcPts val="0"/>
              </a:spcAft>
              <a:buNone/>
            </a:pPr>
            <a:r>
              <a:rPr lang="en-US" sz="5200">
                <a:solidFill>
                  <a:schemeClr val="dk1"/>
                </a:solidFill>
                <a:latin typeface="Helvetica Neue"/>
                <a:ea typeface="Helvetica Neue"/>
                <a:cs typeface="Helvetica Neue"/>
                <a:sym typeface="Helvetica Neue"/>
              </a:rPr>
              <a:t>/user</a:t>
            </a:r>
            <a:endParaRPr sz="5200">
              <a:solidFill>
                <a:schemeClr val="dk1"/>
              </a:solidFill>
              <a:latin typeface="Helvetica Neue"/>
              <a:ea typeface="Helvetica Neue"/>
              <a:cs typeface="Helvetica Neue"/>
              <a:sym typeface="Helvetica Neue"/>
            </a:endParaRPr>
          </a:p>
        </p:txBody>
      </p:sp>
      <p:sp>
        <p:nvSpPr>
          <p:cNvPr id="1000" name="Google Shape;1000;g3621649810e_0_903"/>
          <p:cNvSpPr txBox="1"/>
          <p:nvPr/>
        </p:nvSpPr>
        <p:spPr>
          <a:xfrm>
            <a:off x="14014150" y="3399200"/>
            <a:ext cx="4309200" cy="2524200"/>
          </a:xfrm>
          <a:prstGeom prst="rect">
            <a:avLst/>
          </a:prstGeom>
          <a:noFill/>
          <a:ln>
            <a:noFill/>
          </a:ln>
        </p:spPr>
        <p:txBody>
          <a:bodyPr spcFirstLastPara="1" wrap="square" lIns="182850" tIns="182850" rIns="182850" bIns="182850" anchor="t" anchorCtr="0">
            <a:spAutoFit/>
          </a:bodyPr>
          <a:lstStyle/>
          <a:p>
            <a:pPr marL="0" lvl="0" indent="0" algn="l" rtl="0">
              <a:spcBef>
                <a:spcPts val="0"/>
              </a:spcBef>
              <a:spcAft>
                <a:spcPts val="0"/>
              </a:spcAft>
              <a:buNone/>
            </a:pPr>
            <a:r>
              <a:rPr lang="en-US" sz="2800">
                <a:solidFill>
                  <a:srgbClr val="666666"/>
                </a:solidFill>
                <a:latin typeface="Helvetica Neue"/>
                <a:ea typeface="Helvetica Neue"/>
                <a:cs typeface="Helvetica Neue"/>
                <a:sym typeface="Helvetica Neue"/>
              </a:rPr>
              <a:t>Problems</a:t>
            </a:r>
            <a:endParaRPr sz="2800">
              <a:solidFill>
                <a:srgbClr val="666666"/>
              </a:solidFill>
              <a:latin typeface="Helvetica Neue"/>
              <a:ea typeface="Helvetica Neue"/>
              <a:cs typeface="Helvetica Neue"/>
              <a:sym typeface="Helvetica Neue"/>
            </a:endParaRPr>
          </a:p>
          <a:p>
            <a:pPr marL="914400" lvl="0" indent="-635000" algn="l" rtl="0">
              <a:spcBef>
                <a:spcPts val="0"/>
              </a:spcBef>
              <a:spcAft>
                <a:spcPts val="0"/>
              </a:spcAft>
              <a:buClr>
                <a:srgbClr val="A61C00"/>
              </a:buClr>
              <a:buSzPts val="2800"/>
              <a:buFont typeface="Helvetica Neue"/>
              <a:buChar char="-"/>
            </a:pPr>
            <a:r>
              <a:rPr lang="en-US" sz="2800">
                <a:solidFill>
                  <a:srgbClr val="A61C00"/>
                </a:solidFill>
                <a:latin typeface="Helvetica Neue"/>
                <a:ea typeface="Helvetica Neue"/>
                <a:cs typeface="Helvetica Neue"/>
                <a:sym typeface="Helvetica Neue"/>
              </a:rPr>
              <a:t>File Listing</a:t>
            </a:r>
            <a:endParaRPr sz="2800">
              <a:solidFill>
                <a:srgbClr val="A61C00"/>
              </a:solidFill>
              <a:latin typeface="Helvetica Neue"/>
              <a:ea typeface="Helvetica Neue"/>
              <a:cs typeface="Helvetica Neue"/>
              <a:sym typeface="Helvetica Neue"/>
            </a:endParaRPr>
          </a:p>
          <a:p>
            <a:pPr marL="914400" lvl="0" indent="-635000" algn="l" rtl="0">
              <a:spcBef>
                <a:spcPts val="0"/>
              </a:spcBef>
              <a:spcAft>
                <a:spcPts val="0"/>
              </a:spcAft>
              <a:buClr>
                <a:srgbClr val="A61C00"/>
              </a:buClr>
              <a:buSzPts val="2800"/>
              <a:buFont typeface="Helvetica Neue"/>
              <a:buChar char="-"/>
            </a:pPr>
            <a:r>
              <a:rPr lang="en-US" sz="2800">
                <a:solidFill>
                  <a:srgbClr val="A61C00"/>
                </a:solidFill>
                <a:latin typeface="Helvetica Neue"/>
                <a:ea typeface="Helvetica Neue"/>
                <a:cs typeface="Helvetica Neue"/>
                <a:sym typeface="Helvetica Neue"/>
              </a:rPr>
              <a:t>Granular Updates</a:t>
            </a:r>
            <a:endParaRPr sz="2800">
              <a:solidFill>
                <a:srgbClr val="A61C00"/>
              </a:solidFill>
              <a:latin typeface="Helvetica Neue"/>
              <a:ea typeface="Helvetica Neue"/>
              <a:cs typeface="Helvetica Neue"/>
              <a:sym typeface="Helvetica Neue"/>
            </a:endParaRPr>
          </a:p>
          <a:p>
            <a:pPr marL="914400" lvl="0" indent="-635000" algn="l" rtl="0">
              <a:spcBef>
                <a:spcPts val="0"/>
              </a:spcBef>
              <a:spcAft>
                <a:spcPts val="0"/>
              </a:spcAft>
              <a:buClr>
                <a:srgbClr val="A61C00"/>
              </a:buClr>
              <a:buSzPts val="2800"/>
              <a:buFont typeface="Helvetica Neue"/>
              <a:buChar char="-"/>
            </a:pPr>
            <a:r>
              <a:rPr lang="en-US" sz="2800">
                <a:solidFill>
                  <a:srgbClr val="A61C00"/>
                </a:solidFill>
                <a:latin typeface="Helvetica Neue"/>
                <a:ea typeface="Helvetica Neue"/>
                <a:cs typeface="Helvetica Neue"/>
                <a:sym typeface="Helvetica Neue"/>
              </a:rPr>
              <a:t>limited/No table evolution</a:t>
            </a:r>
            <a:endParaRPr sz="2800">
              <a:solidFill>
                <a:srgbClr val="A61C00"/>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3621649810e_0_929"/>
          <p:cNvSpPr txBox="1">
            <a:spLocks noGrp="1"/>
          </p:cNvSpPr>
          <p:nvPr>
            <p:ph type="title"/>
          </p:nvPr>
        </p:nvSpPr>
        <p:spPr>
          <a:xfrm>
            <a:off x="623400" y="491100"/>
            <a:ext cx="17041200" cy="6774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US"/>
              <a:t>What is a Data Lakehouse</a:t>
            </a:r>
            <a:endParaRPr/>
          </a:p>
        </p:txBody>
      </p:sp>
      <p:sp>
        <p:nvSpPr>
          <p:cNvPr id="1006" name="Google Shape;1006;g3621649810e_0_929"/>
          <p:cNvSpPr txBox="1">
            <a:spLocks noGrp="1"/>
          </p:cNvSpPr>
          <p:nvPr>
            <p:ph type="title"/>
          </p:nvPr>
        </p:nvSpPr>
        <p:spPr>
          <a:xfrm>
            <a:off x="623400" y="345050"/>
            <a:ext cx="17041200" cy="677400"/>
          </a:xfrm>
          <a:prstGeom prst="rect">
            <a:avLst/>
          </a:prstGeom>
          <a:noFill/>
        </p:spPr>
        <p:txBody>
          <a:bodyPr spcFirstLastPara="1" wrap="square" lIns="0" tIns="0" rIns="0" bIns="0" anchor="ctr" anchorCtr="0">
            <a:spAutoFit/>
          </a:bodyPr>
          <a:lstStyle/>
          <a:p>
            <a:pPr marL="0" lvl="0" indent="0" algn="l" rtl="0">
              <a:spcBef>
                <a:spcPts val="0"/>
              </a:spcBef>
              <a:spcAft>
                <a:spcPts val="0"/>
              </a:spcAft>
              <a:buNone/>
            </a:pPr>
            <a:r>
              <a:rPr lang="en-US" dirty="0">
                <a:solidFill>
                  <a:srgbClr val="10267C"/>
                </a:solidFill>
              </a:rPr>
              <a:t>Modern Approach to Tables</a:t>
            </a:r>
            <a:endParaRPr dirty="0">
              <a:solidFill>
                <a:srgbClr val="10267C"/>
              </a:solidFill>
            </a:endParaRPr>
          </a:p>
        </p:txBody>
      </p:sp>
      <p:sp>
        <p:nvSpPr>
          <p:cNvPr id="1007" name="Google Shape;1007;g3621649810e_0_929"/>
          <p:cNvSpPr/>
          <p:nvPr/>
        </p:nvSpPr>
        <p:spPr>
          <a:xfrm>
            <a:off x="313100" y="3429000"/>
            <a:ext cx="17351400" cy="5859000"/>
          </a:xfrm>
          <a:prstGeom prst="rect">
            <a:avLst/>
          </a:prstGeom>
          <a:solidFill>
            <a:srgbClr val="134F5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latin typeface="Helvetica Neue"/>
              <a:ea typeface="Helvetica Neue"/>
              <a:cs typeface="Helvetica Neue"/>
              <a:sym typeface="Helvetica Neue"/>
            </a:endParaRPr>
          </a:p>
        </p:txBody>
      </p:sp>
      <p:grpSp>
        <p:nvGrpSpPr>
          <p:cNvPr id="1008" name="Google Shape;1008;g3621649810e_0_929"/>
          <p:cNvGrpSpPr/>
          <p:nvPr/>
        </p:nvGrpSpPr>
        <p:grpSpPr>
          <a:xfrm>
            <a:off x="5666907" y="3675852"/>
            <a:ext cx="2564284" cy="5188463"/>
            <a:chOff x="1736875" y="752900"/>
            <a:chExt cx="2474700" cy="3943200"/>
          </a:xfrm>
        </p:grpSpPr>
        <p:sp>
          <p:nvSpPr>
            <p:cNvPr id="1009" name="Google Shape;1009;g3621649810e_0_929"/>
            <p:cNvSpPr/>
            <p:nvPr/>
          </p:nvSpPr>
          <p:spPr>
            <a:xfrm>
              <a:off x="1736875" y="752900"/>
              <a:ext cx="2474700" cy="39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lvl="0" indent="0" algn="ctr" rtl="0">
                <a:spcBef>
                  <a:spcPts val="0"/>
                </a:spcBef>
                <a:spcAft>
                  <a:spcPts val="0"/>
                </a:spcAft>
                <a:buNone/>
              </a:pPr>
              <a:r>
                <a:rPr lang="en-US" sz="2200">
                  <a:solidFill>
                    <a:schemeClr val="lt1"/>
                  </a:solidFill>
                  <a:latin typeface="Helvetica Neue"/>
                  <a:ea typeface="Helvetica Neue"/>
                  <a:cs typeface="Helvetica Neue"/>
                  <a:sym typeface="Helvetica Neue"/>
                </a:rPr>
                <a:t>users3.parquet</a:t>
              </a:r>
              <a:endParaRPr sz="2200">
                <a:solidFill>
                  <a:schemeClr val="lt1"/>
                </a:solidFill>
                <a:latin typeface="Helvetica Neue"/>
                <a:ea typeface="Helvetica Neue"/>
                <a:cs typeface="Helvetica Neue"/>
                <a:sym typeface="Helvetica Neue"/>
              </a:endParaRPr>
            </a:p>
          </p:txBody>
        </p:sp>
        <p:sp>
          <p:nvSpPr>
            <p:cNvPr id="1010" name="Google Shape;1010;g3621649810e_0_929"/>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1011" name="Google Shape;1011;g3621649810e_0_929"/>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sp>
          <p:nvSpPr>
            <p:cNvPr id="1012" name="Google Shape;1012;g3621649810e_0_929"/>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1013" name="Google Shape;1013;g3621649810e_0_929"/>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grpSp>
      <p:grpSp>
        <p:nvGrpSpPr>
          <p:cNvPr id="1014" name="Google Shape;1014;g3621649810e_0_929"/>
          <p:cNvGrpSpPr/>
          <p:nvPr/>
        </p:nvGrpSpPr>
        <p:grpSpPr>
          <a:xfrm>
            <a:off x="3076107" y="3675852"/>
            <a:ext cx="2564284" cy="5188463"/>
            <a:chOff x="1736875" y="752900"/>
            <a:chExt cx="2474700" cy="3943200"/>
          </a:xfrm>
        </p:grpSpPr>
        <p:sp>
          <p:nvSpPr>
            <p:cNvPr id="1015" name="Google Shape;1015;g3621649810e_0_929"/>
            <p:cNvSpPr/>
            <p:nvPr/>
          </p:nvSpPr>
          <p:spPr>
            <a:xfrm>
              <a:off x="1736875" y="752900"/>
              <a:ext cx="2474700" cy="39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lvl="0" indent="0" algn="ctr" rtl="0">
                <a:spcBef>
                  <a:spcPts val="0"/>
                </a:spcBef>
                <a:spcAft>
                  <a:spcPts val="0"/>
                </a:spcAft>
                <a:buNone/>
              </a:pPr>
              <a:r>
                <a:rPr lang="en-US" sz="2200">
                  <a:solidFill>
                    <a:schemeClr val="lt1"/>
                  </a:solidFill>
                  <a:latin typeface="Helvetica Neue"/>
                  <a:ea typeface="Helvetica Neue"/>
                  <a:cs typeface="Helvetica Neue"/>
                  <a:sym typeface="Helvetica Neue"/>
                </a:rPr>
                <a:t>users2.parquet</a:t>
              </a:r>
              <a:endParaRPr sz="2200">
                <a:solidFill>
                  <a:schemeClr val="lt1"/>
                </a:solidFill>
                <a:latin typeface="Helvetica Neue"/>
                <a:ea typeface="Helvetica Neue"/>
                <a:cs typeface="Helvetica Neue"/>
                <a:sym typeface="Helvetica Neue"/>
              </a:endParaRPr>
            </a:p>
          </p:txBody>
        </p:sp>
        <p:sp>
          <p:nvSpPr>
            <p:cNvPr id="1016" name="Google Shape;1016;g3621649810e_0_929"/>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1017" name="Google Shape;1017;g3621649810e_0_929"/>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sp>
          <p:nvSpPr>
            <p:cNvPr id="1018" name="Google Shape;1018;g3621649810e_0_929"/>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1019" name="Google Shape;1019;g3621649810e_0_929"/>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grpSp>
      <p:grpSp>
        <p:nvGrpSpPr>
          <p:cNvPr id="1020" name="Google Shape;1020;g3621649810e_0_929"/>
          <p:cNvGrpSpPr/>
          <p:nvPr/>
        </p:nvGrpSpPr>
        <p:grpSpPr>
          <a:xfrm>
            <a:off x="485307" y="3675852"/>
            <a:ext cx="2564284" cy="5188463"/>
            <a:chOff x="1736875" y="752900"/>
            <a:chExt cx="2474700" cy="3943200"/>
          </a:xfrm>
        </p:grpSpPr>
        <p:sp>
          <p:nvSpPr>
            <p:cNvPr id="1021" name="Google Shape;1021;g3621649810e_0_929"/>
            <p:cNvSpPr/>
            <p:nvPr/>
          </p:nvSpPr>
          <p:spPr>
            <a:xfrm>
              <a:off x="1736875" y="752900"/>
              <a:ext cx="2474700" cy="39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t" anchorCtr="0">
              <a:noAutofit/>
            </a:bodyPr>
            <a:lstStyle/>
            <a:p>
              <a:pPr marL="0" lvl="0" indent="0" algn="ctr" rtl="0">
                <a:spcBef>
                  <a:spcPts val="0"/>
                </a:spcBef>
                <a:spcAft>
                  <a:spcPts val="0"/>
                </a:spcAft>
                <a:buNone/>
              </a:pPr>
              <a:r>
                <a:rPr lang="en-US" sz="2200">
                  <a:solidFill>
                    <a:schemeClr val="lt1"/>
                  </a:solidFill>
                  <a:latin typeface="Helvetica Neue"/>
                  <a:ea typeface="Helvetica Neue"/>
                  <a:cs typeface="Helvetica Neue"/>
                  <a:sym typeface="Helvetica Neue"/>
                </a:rPr>
                <a:t>users1.parquet</a:t>
              </a:r>
              <a:endParaRPr sz="2200">
                <a:solidFill>
                  <a:schemeClr val="lt1"/>
                </a:solidFill>
                <a:latin typeface="Helvetica Neue"/>
                <a:ea typeface="Helvetica Neue"/>
                <a:cs typeface="Helvetica Neue"/>
                <a:sym typeface="Helvetica Neue"/>
              </a:endParaRPr>
            </a:p>
          </p:txBody>
        </p:sp>
        <p:sp>
          <p:nvSpPr>
            <p:cNvPr id="1022" name="Google Shape;1022;g3621649810e_0_929"/>
            <p:cNvSpPr/>
            <p:nvPr/>
          </p:nvSpPr>
          <p:spPr>
            <a:xfrm>
              <a:off x="1908325" y="13417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1023" name="Google Shape;1023;g3621649810e_0_929"/>
            <p:cNvSpPr/>
            <p:nvPr/>
          </p:nvSpPr>
          <p:spPr>
            <a:xfrm>
              <a:off x="1863575" y="24823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sp>
          <p:nvSpPr>
            <p:cNvPr id="1024" name="Google Shape;1024;g3621649810e_0_929"/>
            <p:cNvSpPr/>
            <p:nvPr/>
          </p:nvSpPr>
          <p:spPr>
            <a:xfrm>
              <a:off x="1908325" y="2941975"/>
              <a:ext cx="2161800" cy="10512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Row Group</a:t>
              </a:r>
              <a:endParaRPr sz="2400">
                <a:latin typeface="Helvetica Neue"/>
                <a:ea typeface="Helvetica Neue"/>
                <a:cs typeface="Helvetica Neue"/>
                <a:sym typeface="Helvetica Neue"/>
              </a:endParaRPr>
            </a:p>
          </p:txBody>
        </p:sp>
        <p:sp>
          <p:nvSpPr>
            <p:cNvPr id="1025" name="Google Shape;1025;g3621649810e_0_929"/>
            <p:cNvSpPr/>
            <p:nvPr/>
          </p:nvSpPr>
          <p:spPr>
            <a:xfrm>
              <a:off x="1863575" y="4082500"/>
              <a:ext cx="2243700" cy="268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400">
                  <a:latin typeface="Helvetica Neue"/>
                  <a:ea typeface="Helvetica Neue"/>
                  <a:cs typeface="Helvetica Neue"/>
                  <a:sym typeface="Helvetica Neue"/>
                </a:rPr>
                <a:t>Footer</a:t>
              </a:r>
              <a:endParaRPr sz="2400">
                <a:latin typeface="Helvetica Neue"/>
                <a:ea typeface="Helvetica Neue"/>
                <a:cs typeface="Helvetica Neue"/>
                <a:sym typeface="Helvetica Neue"/>
              </a:endParaRPr>
            </a:p>
          </p:txBody>
        </p:sp>
      </p:grpSp>
      <p:sp>
        <p:nvSpPr>
          <p:cNvPr id="1026" name="Google Shape;1026;g3621649810e_0_929"/>
          <p:cNvSpPr/>
          <p:nvPr/>
        </p:nvSpPr>
        <p:spPr>
          <a:xfrm>
            <a:off x="8766300" y="3742100"/>
            <a:ext cx="8497800" cy="51222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chemeClr val="lt1"/>
                </a:solidFill>
                <a:latin typeface="Helvetica Neue"/>
                <a:ea typeface="Helvetica Neue"/>
                <a:cs typeface="Helvetica Neue"/>
                <a:sym typeface="Helvetica Neue"/>
              </a:rPr>
              <a:t>Metadata File</a:t>
            </a:r>
            <a:br>
              <a:rPr lang="en-US" sz="2800" b="1">
                <a:solidFill>
                  <a:schemeClr val="lt1"/>
                </a:solidFill>
                <a:latin typeface="Helvetica Neue"/>
                <a:ea typeface="Helvetica Neue"/>
                <a:cs typeface="Helvetica Neue"/>
                <a:sym typeface="Helvetica Neue"/>
              </a:rPr>
            </a:br>
            <a:br>
              <a:rPr lang="en-US" sz="2800" b="1">
                <a:solidFill>
                  <a:schemeClr val="lt1"/>
                </a:solidFill>
                <a:latin typeface="Helvetica Neue"/>
                <a:ea typeface="Helvetica Neue"/>
                <a:cs typeface="Helvetica Neue"/>
                <a:sym typeface="Helvetica Neue"/>
              </a:rPr>
            </a:br>
            <a:r>
              <a:rPr lang="en-US" sz="2800">
                <a:solidFill>
                  <a:schemeClr val="lt1"/>
                </a:solidFill>
                <a:latin typeface="Helvetica Neue"/>
                <a:ea typeface="Helvetica Neue"/>
                <a:cs typeface="Helvetica Neue"/>
                <a:sym typeface="Helvetica Neue"/>
              </a:rPr>
              <a:t>Schema</a:t>
            </a:r>
            <a:endParaRPr sz="280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endParaRPr sz="280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US" sz="2800">
                <a:solidFill>
                  <a:schemeClr val="lt1"/>
                </a:solidFill>
                <a:latin typeface="Helvetica Neue"/>
                <a:ea typeface="Helvetica Neue"/>
                <a:cs typeface="Helvetica Neue"/>
                <a:sym typeface="Helvetica Neue"/>
              </a:rPr>
              <a:t>Partitioning</a:t>
            </a:r>
            <a:endParaRPr sz="280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endParaRPr sz="280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US" sz="2800">
                <a:solidFill>
                  <a:schemeClr val="lt1"/>
                </a:solidFill>
                <a:latin typeface="Helvetica Neue"/>
                <a:ea typeface="Helvetica Neue"/>
                <a:cs typeface="Helvetica Neue"/>
                <a:sym typeface="Helvetica Neue"/>
              </a:rPr>
              <a:t>Users1.parquet (ages 20-30)</a:t>
            </a:r>
            <a:endParaRPr sz="280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US" sz="2800">
                <a:solidFill>
                  <a:schemeClr val="lt1"/>
                </a:solidFill>
                <a:latin typeface="Helvetica Neue"/>
                <a:ea typeface="Helvetica Neue"/>
                <a:cs typeface="Helvetica Neue"/>
                <a:sym typeface="Helvetica Neue"/>
              </a:rPr>
              <a:t>Users2.parquet (ages 25-35)</a:t>
            </a:r>
            <a:endParaRPr sz="280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US" sz="2800">
                <a:solidFill>
                  <a:schemeClr val="lt1"/>
                </a:solidFill>
                <a:latin typeface="Helvetica Neue"/>
                <a:ea typeface="Helvetica Neue"/>
                <a:cs typeface="Helvetica Neue"/>
                <a:sym typeface="Helvetica Neue"/>
              </a:rPr>
              <a:t>Users3.parquet (ages 30-40)</a:t>
            </a:r>
            <a:endParaRPr sz="2800">
              <a:solidFill>
                <a:schemeClr val="lt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g3621649810e_0_954"/>
          <p:cNvSpPr txBox="1">
            <a:spLocks noGrp="1"/>
          </p:cNvSpPr>
          <p:nvPr>
            <p:ph type="title"/>
          </p:nvPr>
        </p:nvSpPr>
        <p:spPr>
          <a:xfrm>
            <a:off x="623400" y="491100"/>
            <a:ext cx="17041200" cy="6774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US"/>
              <a:t>What is a Data Lakehouse</a:t>
            </a:r>
            <a:endParaRPr/>
          </a:p>
        </p:txBody>
      </p:sp>
      <p:sp>
        <p:nvSpPr>
          <p:cNvPr id="1032" name="Google Shape;1032;g3621649810e_0_954"/>
          <p:cNvSpPr txBox="1">
            <a:spLocks noGrp="1"/>
          </p:cNvSpPr>
          <p:nvPr>
            <p:ph type="title"/>
          </p:nvPr>
        </p:nvSpPr>
        <p:spPr>
          <a:xfrm>
            <a:off x="623400" y="345050"/>
            <a:ext cx="17041200" cy="677400"/>
          </a:xfrm>
          <a:prstGeom prst="rect">
            <a:avLst/>
          </a:prstGeom>
          <a:noFill/>
        </p:spPr>
        <p:txBody>
          <a:bodyPr spcFirstLastPara="1" wrap="square" lIns="0" tIns="0" rIns="0" bIns="0" anchor="ctr" anchorCtr="0">
            <a:spAutoFit/>
          </a:bodyPr>
          <a:lstStyle/>
          <a:p>
            <a:r>
              <a:rPr lang="en-US" dirty="0">
                <a:solidFill>
                  <a:srgbClr val="10267C"/>
                </a:solidFill>
              </a:rPr>
              <a:t>Benefits of a Table Format Like Apache Iceberg</a:t>
            </a:r>
            <a:endParaRPr dirty="0">
              <a:solidFill>
                <a:srgbClr val="10267C"/>
              </a:solidFill>
            </a:endParaRPr>
          </a:p>
        </p:txBody>
      </p:sp>
      <p:sp>
        <p:nvSpPr>
          <p:cNvPr id="1033" name="Google Shape;1033;g3621649810e_0_954"/>
          <p:cNvSpPr txBox="1"/>
          <p:nvPr/>
        </p:nvSpPr>
        <p:spPr>
          <a:xfrm>
            <a:off x="670900" y="1595250"/>
            <a:ext cx="16906200" cy="7827000"/>
          </a:xfrm>
          <a:prstGeom prst="rect">
            <a:avLst/>
          </a:prstGeom>
          <a:noFill/>
          <a:ln>
            <a:noFill/>
          </a:ln>
        </p:spPr>
        <p:txBody>
          <a:bodyPr spcFirstLastPara="1" wrap="square" lIns="182850" tIns="182850" rIns="182850" bIns="182850" anchor="t" anchorCtr="0">
            <a:noAutofit/>
          </a:bodyPr>
          <a:lstStyle/>
          <a:p>
            <a:pPr marL="914400" lvl="0" indent="-965200" algn="l" rtl="0">
              <a:spcBef>
                <a:spcPts val="0"/>
              </a:spcBef>
              <a:spcAft>
                <a:spcPts val="0"/>
              </a:spcAft>
              <a:buClr>
                <a:schemeClr val="dk1"/>
              </a:buClr>
              <a:buSzPts val="8000"/>
              <a:buFont typeface="Helvetica Neue"/>
              <a:buChar char="-"/>
            </a:pPr>
            <a:r>
              <a:rPr lang="en-US" sz="8000">
                <a:solidFill>
                  <a:schemeClr val="dk1"/>
                </a:solidFill>
                <a:latin typeface="Helvetica Neue"/>
                <a:ea typeface="Helvetica Neue"/>
                <a:cs typeface="Helvetica Neue"/>
                <a:sym typeface="Helvetica Neue"/>
              </a:rPr>
              <a:t>Faster Scans</a:t>
            </a:r>
            <a:endParaRPr sz="8000">
              <a:solidFill>
                <a:schemeClr val="dk1"/>
              </a:solidFill>
              <a:latin typeface="Helvetica Neue"/>
              <a:ea typeface="Helvetica Neue"/>
              <a:cs typeface="Helvetica Neue"/>
              <a:sym typeface="Helvetica Neue"/>
            </a:endParaRPr>
          </a:p>
          <a:p>
            <a:pPr marL="914400" lvl="0" indent="-965200" algn="l" rtl="0">
              <a:spcBef>
                <a:spcPts val="0"/>
              </a:spcBef>
              <a:spcAft>
                <a:spcPts val="0"/>
              </a:spcAft>
              <a:buClr>
                <a:schemeClr val="dk1"/>
              </a:buClr>
              <a:buSzPts val="8000"/>
              <a:buFont typeface="Helvetica Neue"/>
              <a:buChar char="-"/>
            </a:pPr>
            <a:r>
              <a:rPr lang="en-US" sz="8000">
                <a:solidFill>
                  <a:schemeClr val="dk1"/>
                </a:solidFill>
                <a:latin typeface="Helvetica Neue"/>
                <a:ea typeface="Helvetica Neue"/>
                <a:cs typeface="Helvetica Neue"/>
                <a:sym typeface="Helvetica Neue"/>
              </a:rPr>
              <a:t>Time Travel</a:t>
            </a:r>
            <a:endParaRPr sz="8000">
              <a:solidFill>
                <a:schemeClr val="dk1"/>
              </a:solidFill>
              <a:latin typeface="Helvetica Neue"/>
              <a:ea typeface="Helvetica Neue"/>
              <a:cs typeface="Helvetica Neue"/>
              <a:sym typeface="Helvetica Neue"/>
            </a:endParaRPr>
          </a:p>
          <a:p>
            <a:pPr marL="914400" lvl="0" indent="-965200" algn="l" rtl="0">
              <a:spcBef>
                <a:spcPts val="0"/>
              </a:spcBef>
              <a:spcAft>
                <a:spcPts val="0"/>
              </a:spcAft>
              <a:buClr>
                <a:schemeClr val="dk1"/>
              </a:buClr>
              <a:buSzPts val="8000"/>
              <a:buFont typeface="Helvetica Neue"/>
              <a:buChar char="-"/>
            </a:pPr>
            <a:r>
              <a:rPr lang="en-US" sz="8000">
                <a:solidFill>
                  <a:schemeClr val="dk1"/>
                </a:solidFill>
                <a:latin typeface="Helvetica Neue"/>
                <a:ea typeface="Helvetica Neue"/>
                <a:cs typeface="Helvetica Neue"/>
                <a:sym typeface="Helvetica Neue"/>
              </a:rPr>
              <a:t>ACID Transaction</a:t>
            </a:r>
            <a:endParaRPr sz="8000">
              <a:solidFill>
                <a:schemeClr val="dk1"/>
              </a:solidFill>
              <a:latin typeface="Helvetica Neue"/>
              <a:ea typeface="Helvetica Neue"/>
              <a:cs typeface="Helvetica Neue"/>
              <a:sym typeface="Helvetica Neue"/>
            </a:endParaRPr>
          </a:p>
          <a:p>
            <a:pPr marL="914400" lvl="0" indent="-965200" algn="l" rtl="0">
              <a:spcBef>
                <a:spcPts val="0"/>
              </a:spcBef>
              <a:spcAft>
                <a:spcPts val="0"/>
              </a:spcAft>
              <a:buClr>
                <a:schemeClr val="dk1"/>
              </a:buClr>
              <a:buSzPts val="8000"/>
              <a:buFont typeface="Helvetica Neue"/>
              <a:buChar char="-"/>
            </a:pPr>
            <a:r>
              <a:rPr lang="en-US" sz="8000">
                <a:solidFill>
                  <a:schemeClr val="dk1"/>
                </a:solidFill>
                <a:latin typeface="Helvetica Neue"/>
                <a:ea typeface="Helvetica Neue"/>
                <a:cs typeface="Helvetica Neue"/>
                <a:sym typeface="Helvetica Neue"/>
              </a:rPr>
              <a:t>Efficient Updates</a:t>
            </a:r>
            <a:endParaRPr sz="8000">
              <a:solidFill>
                <a:schemeClr val="dk1"/>
              </a:solidFill>
              <a:latin typeface="Helvetica Neue"/>
              <a:ea typeface="Helvetica Neue"/>
              <a:cs typeface="Helvetica Neue"/>
              <a:sym typeface="Helvetica Neue"/>
            </a:endParaRPr>
          </a:p>
          <a:p>
            <a:pPr marL="914400" lvl="0" indent="-965200" algn="l" rtl="0">
              <a:spcBef>
                <a:spcPts val="0"/>
              </a:spcBef>
              <a:spcAft>
                <a:spcPts val="0"/>
              </a:spcAft>
              <a:buClr>
                <a:schemeClr val="dk1"/>
              </a:buClr>
              <a:buSzPts val="8000"/>
              <a:buFont typeface="Helvetica Neue"/>
              <a:buChar char="-"/>
            </a:pPr>
            <a:r>
              <a:rPr lang="en-US" sz="8000">
                <a:solidFill>
                  <a:schemeClr val="dk1"/>
                </a:solidFill>
                <a:latin typeface="Helvetica Neue"/>
                <a:ea typeface="Helvetica Neue"/>
                <a:cs typeface="Helvetica Neue"/>
                <a:sym typeface="Helvetica Neue"/>
              </a:rPr>
              <a:t>Schema Evolution</a:t>
            </a:r>
            <a:endParaRPr sz="8000">
              <a:solidFill>
                <a:schemeClr val="dk1"/>
              </a:solidFill>
              <a:latin typeface="Helvetica Neue"/>
              <a:ea typeface="Helvetica Neue"/>
              <a:cs typeface="Helvetica Neue"/>
              <a:sym typeface="Helvetica Neue"/>
            </a:endParaRPr>
          </a:p>
        </p:txBody>
      </p:sp>
    </p:spTree>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g3621649810e_0_1388"/>
          <p:cNvSpPr/>
          <p:nvPr/>
        </p:nvSpPr>
        <p:spPr>
          <a:xfrm>
            <a:off x="1278750" y="497250"/>
            <a:ext cx="8468400" cy="2515200"/>
          </a:xfrm>
          <a:prstGeom prst="can">
            <a:avLst>
              <a:gd name="adj" fmla="val 25000"/>
            </a:avLst>
          </a:prstGeom>
          <a:solidFill>
            <a:schemeClr val="accen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chemeClr val="lt1"/>
                </a:solidFill>
                <a:latin typeface="Inter"/>
                <a:ea typeface="Inter"/>
                <a:cs typeface="Inter"/>
                <a:sym typeface="Inter"/>
              </a:rPr>
              <a:t>CATALOG</a:t>
            </a:r>
            <a:endParaRPr sz="2800" b="1">
              <a:solidFill>
                <a:schemeClr val="lt1"/>
              </a:solidFill>
              <a:latin typeface="Inter"/>
              <a:ea typeface="Inter"/>
              <a:cs typeface="Inter"/>
              <a:sym typeface="Inter"/>
            </a:endParaRPr>
          </a:p>
          <a:p>
            <a:pPr marL="0" lvl="0" indent="0" algn="ctr" rtl="0">
              <a:spcBef>
                <a:spcPts val="0"/>
              </a:spcBef>
              <a:spcAft>
                <a:spcPts val="0"/>
              </a:spcAft>
              <a:buNone/>
            </a:pPr>
            <a:r>
              <a:rPr lang="en-US" sz="2800" b="1">
                <a:solidFill>
                  <a:schemeClr val="lt1"/>
                </a:solidFill>
                <a:latin typeface="Inter"/>
                <a:ea typeface="Inter"/>
                <a:cs typeface="Inter"/>
                <a:sym typeface="Inter"/>
              </a:rPr>
              <a:t>(Nessie, AWS Glue, REST, JDBC, etc.)</a:t>
            </a:r>
            <a:endParaRPr sz="2800" b="1">
              <a:solidFill>
                <a:schemeClr val="lt1"/>
              </a:solidFill>
              <a:latin typeface="Inter"/>
              <a:ea typeface="Inter"/>
              <a:cs typeface="Inter"/>
              <a:sym typeface="Inter"/>
            </a:endParaRPr>
          </a:p>
        </p:txBody>
      </p:sp>
      <p:sp>
        <p:nvSpPr>
          <p:cNvPr id="1039" name="Google Shape;1039;g3621649810e_0_1388"/>
          <p:cNvSpPr/>
          <p:nvPr/>
        </p:nvSpPr>
        <p:spPr>
          <a:xfrm>
            <a:off x="483100" y="3893150"/>
            <a:ext cx="4518600" cy="1350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chemeClr val="lt1"/>
                </a:solidFill>
                <a:latin typeface="Inter"/>
                <a:ea typeface="Inter"/>
                <a:cs typeface="Inter"/>
                <a:sym typeface="Inter"/>
              </a:rPr>
              <a:t>Metadata File</a:t>
            </a:r>
            <a:endParaRPr sz="2800" b="1">
              <a:solidFill>
                <a:schemeClr val="lt1"/>
              </a:solidFill>
              <a:latin typeface="Inter"/>
              <a:ea typeface="Inter"/>
              <a:cs typeface="Inter"/>
              <a:sym typeface="Inter"/>
            </a:endParaRPr>
          </a:p>
          <a:p>
            <a:pPr marL="0" lvl="0" indent="0" algn="ctr" rtl="0">
              <a:spcBef>
                <a:spcPts val="0"/>
              </a:spcBef>
              <a:spcAft>
                <a:spcPts val="0"/>
              </a:spcAft>
              <a:buNone/>
            </a:pPr>
            <a:r>
              <a:rPr lang="en-US" sz="2800" b="1">
                <a:solidFill>
                  <a:schemeClr val="lt1"/>
                </a:solidFill>
                <a:latin typeface="Inter"/>
                <a:ea typeface="Inter"/>
                <a:cs typeface="Inter"/>
                <a:sym typeface="Inter"/>
              </a:rPr>
              <a:t>v1.metadata.json</a:t>
            </a:r>
            <a:endParaRPr sz="2800" b="1">
              <a:solidFill>
                <a:schemeClr val="lt1"/>
              </a:solidFill>
              <a:latin typeface="Inter"/>
              <a:ea typeface="Inter"/>
              <a:cs typeface="Inter"/>
              <a:sym typeface="Inter"/>
            </a:endParaRPr>
          </a:p>
        </p:txBody>
      </p:sp>
      <p:sp>
        <p:nvSpPr>
          <p:cNvPr id="1040" name="Google Shape;1040;g3621649810e_0_1388"/>
          <p:cNvSpPr/>
          <p:nvPr/>
        </p:nvSpPr>
        <p:spPr>
          <a:xfrm>
            <a:off x="6386100" y="3893150"/>
            <a:ext cx="4518600" cy="1350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chemeClr val="lt1"/>
                </a:solidFill>
                <a:latin typeface="Inter"/>
                <a:ea typeface="Inter"/>
                <a:cs typeface="Inter"/>
                <a:sym typeface="Inter"/>
              </a:rPr>
              <a:t>Metadata File</a:t>
            </a:r>
            <a:endParaRPr sz="2800" b="1">
              <a:solidFill>
                <a:schemeClr val="lt1"/>
              </a:solidFill>
              <a:latin typeface="Inter"/>
              <a:ea typeface="Inter"/>
              <a:cs typeface="Inter"/>
              <a:sym typeface="Inter"/>
            </a:endParaRPr>
          </a:p>
          <a:p>
            <a:pPr marL="0" lvl="0" indent="0" algn="ctr" rtl="0">
              <a:spcBef>
                <a:spcPts val="0"/>
              </a:spcBef>
              <a:spcAft>
                <a:spcPts val="0"/>
              </a:spcAft>
              <a:buNone/>
            </a:pPr>
            <a:r>
              <a:rPr lang="en-US" sz="2800" b="1">
                <a:solidFill>
                  <a:schemeClr val="lt1"/>
                </a:solidFill>
                <a:latin typeface="Inter"/>
                <a:ea typeface="Inter"/>
                <a:cs typeface="Inter"/>
                <a:sym typeface="Inter"/>
              </a:rPr>
              <a:t>v2.metadata.json</a:t>
            </a:r>
            <a:endParaRPr sz="2800" b="1">
              <a:solidFill>
                <a:schemeClr val="lt1"/>
              </a:solidFill>
              <a:latin typeface="Inter"/>
              <a:ea typeface="Inter"/>
              <a:cs typeface="Inter"/>
              <a:sym typeface="Inter"/>
            </a:endParaRPr>
          </a:p>
        </p:txBody>
      </p:sp>
      <p:sp>
        <p:nvSpPr>
          <p:cNvPr id="1041" name="Google Shape;1041;g3621649810e_0_1388"/>
          <p:cNvSpPr/>
          <p:nvPr/>
        </p:nvSpPr>
        <p:spPr>
          <a:xfrm>
            <a:off x="1144000" y="5760900"/>
            <a:ext cx="3196800" cy="1350000"/>
          </a:xfrm>
          <a:prstGeom prst="roundRect">
            <a:avLst>
              <a:gd name="adj" fmla="val 16667"/>
            </a:avLst>
          </a:prstGeom>
          <a:solidFill>
            <a:srgbClr val="73757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chemeClr val="lt1"/>
                </a:solidFill>
                <a:latin typeface="Inter"/>
                <a:ea typeface="Inter"/>
                <a:cs typeface="Inter"/>
                <a:sym typeface="Inter"/>
              </a:rPr>
              <a:t>Manifest List</a:t>
            </a:r>
            <a:endParaRPr sz="2800" b="1">
              <a:solidFill>
                <a:schemeClr val="lt1"/>
              </a:solidFill>
              <a:latin typeface="Inter"/>
              <a:ea typeface="Inter"/>
              <a:cs typeface="Inter"/>
              <a:sym typeface="Inter"/>
            </a:endParaRPr>
          </a:p>
          <a:p>
            <a:pPr marL="0" lvl="0" indent="0" algn="ctr" rtl="0">
              <a:spcBef>
                <a:spcPts val="0"/>
              </a:spcBef>
              <a:spcAft>
                <a:spcPts val="0"/>
              </a:spcAft>
              <a:buNone/>
            </a:pPr>
            <a:r>
              <a:rPr lang="en-US" sz="2800" b="1">
                <a:solidFill>
                  <a:schemeClr val="lt1"/>
                </a:solidFill>
                <a:latin typeface="Inter"/>
                <a:ea typeface="Inter"/>
                <a:cs typeface="Inter"/>
                <a:sym typeface="Inter"/>
              </a:rPr>
              <a:t>Snapshot 1</a:t>
            </a:r>
            <a:endParaRPr sz="2800" b="1">
              <a:solidFill>
                <a:schemeClr val="lt1"/>
              </a:solidFill>
              <a:latin typeface="Inter"/>
              <a:ea typeface="Inter"/>
              <a:cs typeface="Inter"/>
              <a:sym typeface="Inter"/>
            </a:endParaRPr>
          </a:p>
        </p:txBody>
      </p:sp>
      <p:sp>
        <p:nvSpPr>
          <p:cNvPr id="1042" name="Google Shape;1042;g3621649810e_0_1388"/>
          <p:cNvSpPr/>
          <p:nvPr/>
        </p:nvSpPr>
        <p:spPr>
          <a:xfrm>
            <a:off x="7047000" y="5760900"/>
            <a:ext cx="3196800" cy="1350000"/>
          </a:xfrm>
          <a:prstGeom prst="roundRect">
            <a:avLst>
              <a:gd name="adj" fmla="val 16667"/>
            </a:avLst>
          </a:prstGeom>
          <a:solidFill>
            <a:srgbClr val="73757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chemeClr val="lt1"/>
                </a:solidFill>
                <a:latin typeface="Inter"/>
                <a:ea typeface="Inter"/>
                <a:cs typeface="Inter"/>
                <a:sym typeface="Inter"/>
              </a:rPr>
              <a:t>Manifest List</a:t>
            </a:r>
            <a:endParaRPr sz="2800" b="1">
              <a:solidFill>
                <a:schemeClr val="lt1"/>
              </a:solidFill>
              <a:latin typeface="Inter"/>
              <a:ea typeface="Inter"/>
              <a:cs typeface="Inter"/>
              <a:sym typeface="Inter"/>
            </a:endParaRPr>
          </a:p>
          <a:p>
            <a:pPr marL="0" lvl="0" indent="0" algn="ctr" rtl="0">
              <a:spcBef>
                <a:spcPts val="0"/>
              </a:spcBef>
              <a:spcAft>
                <a:spcPts val="0"/>
              </a:spcAft>
              <a:buNone/>
            </a:pPr>
            <a:r>
              <a:rPr lang="en-US" sz="2800" b="1">
                <a:solidFill>
                  <a:schemeClr val="lt1"/>
                </a:solidFill>
                <a:latin typeface="Inter"/>
                <a:ea typeface="Inter"/>
                <a:cs typeface="Inter"/>
                <a:sym typeface="Inter"/>
              </a:rPr>
              <a:t>Snapshot 2</a:t>
            </a:r>
            <a:endParaRPr sz="2800" b="1">
              <a:solidFill>
                <a:schemeClr val="lt1"/>
              </a:solidFill>
              <a:latin typeface="Inter"/>
              <a:ea typeface="Inter"/>
              <a:cs typeface="Inter"/>
              <a:sym typeface="Inter"/>
            </a:endParaRPr>
          </a:p>
        </p:txBody>
      </p:sp>
      <p:sp>
        <p:nvSpPr>
          <p:cNvPr id="1043" name="Google Shape;1043;g3621649810e_0_1388"/>
          <p:cNvSpPr/>
          <p:nvPr/>
        </p:nvSpPr>
        <p:spPr>
          <a:xfrm>
            <a:off x="483100" y="7869100"/>
            <a:ext cx="1677000" cy="526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1800" b="1">
                <a:solidFill>
                  <a:schemeClr val="dk2"/>
                </a:solidFill>
                <a:latin typeface="Inter"/>
                <a:ea typeface="Inter"/>
                <a:cs typeface="Inter"/>
                <a:sym typeface="Inter"/>
              </a:rPr>
              <a:t>Manifest</a:t>
            </a:r>
            <a:endParaRPr sz="1800" b="1">
              <a:solidFill>
                <a:schemeClr val="dk2"/>
              </a:solidFill>
              <a:latin typeface="Inter"/>
              <a:ea typeface="Inter"/>
              <a:cs typeface="Inter"/>
              <a:sym typeface="Inter"/>
            </a:endParaRPr>
          </a:p>
        </p:txBody>
      </p:sp>
      <p:sp>
        <p:nvSpPr>
          <p:cNvPr id="1044" name="Google Shape;1044;g3621649810e_0_1388"/>
          <p:cNvSpPr/>
          <p:nvPr/>
        </p:nvSpPr>
        <p:spPr>
          <a:xfrm>
            <a:off x="2663800" y="7869100"/>
            <a:ext cx="1677000" cy="526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1800" b="1">
                <a:solidFill>
                  <a:schemeClr val="dk2"/>
                </a:solidFill>
                <a:latin typeface="Inter"/>
                <a:ea typeface="Inter"/>
                <a:cs typeface="Inter"/>
                <a:sym typeface="Inter"/>
              </a:rPr>
              <a:t>Manifest</a:t>
            </a:r>
            <a:endParaRPr sz="1800" b="1">
              <a:solidFill>
                <a:schemeClr val="dk2"/>
              </a:solidFill>
              <a:latin typeface="Inter"/>
              <a:ea typeface="Inter"/>
              <a:cs typeface="Inter"/>
              <a:sym typeface="Inter"/>
            </a:endParaRPr>
          </a:p>
        </p:txBody>
      </p:sp>
      <p:sp>
        <p:nvSpPr>
          <p:cNvPr id="1045" name="Google Shape;1045;g3621649810e_0_1388"/>
          <p:cNvSpPr/>
          <p:nvPr/>
        </p:nvSpPr>
        <p:spPr>
          <a:xfrm>
            <a:off x="5001700" y="7869100"/>
            <a:ext cx="1677000" cy="526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1800" b="1">
                <a:solidFill>
                  <a:schemeClr val="dk2"/>
                </a:solidFill>
                <a:latin typeface="Inter"/>
                <a:ea typeface="Inter"/>
                <a:cs typeface="Inter"/>
                <a:sym typeface="Inter"/>
              </a:rPr>
              <a:t>Manifest</a:t>
            </a:r>
            <a:endParaRPr sz="1800" b="1">
              <a:solidFill>
                <a:schemeClr val="dk2"/>
              </a:solidFill>
              <a:latin typeface="Inter"/>
              <a:ea typeface="Inter"/>
              <a:cs typeface="Inter"/>
              <a:sym typeface="Inter"/>
            </a:endParaRPr>
          </a:p>
        </p:txBody>
      </p:sp>
      <p:sp>
        <p:nvSpPr>
          <p:cNvPr id="1046" name="Google Shape;1046;g3621649810e_0_1388"/>
          <p:cNvSpPr/>
          <p:nvPr/>
        </p:nvSpPr>
        <p:spPr>
          <a:xfrm>
            <a:off x="7209400" y="7869100"/>
            <a:ext cx="1677000" cy="526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1800" b="1">
                <a:solidFill>
                  <a:schemeClr val="dk2"/>
                </a:solidFill>
                <a:latin typeface="Inter"/>
                <a:ea typeface="Inter"/>
                <a:cs typeface="Inter"/>
                <a:sym typeface="Inter"/>
              </a:rPr>
              <a:t>Manifest</a:t>
            </a:r>
            <a:endParaRPr sz="1800" b="1">
              <a:solidFill>
                <a:schemeClr val="dk2"/>
              </a:solidFill>
              <a:latin typeface="Inter"/>
              <a:ea typeface="Inter"/>
              <a:cs typeface="Inter"/>
              <a:sym typeface="Inter"/>
            </a:endParaRPr>
          </a:p>
        </p:txBody>
      </p:sp>
      <p:sp>
        <p:nvSpPr>
          <p:cNvPr id="1047" name="Google Shape;1047;g3621649810e_0_1388"/>
          <p:cNvSpPr/>
          <p:nvPr/>
        </p:nvSpPr>
        <p:spPr>
          <a:xfrm>
            <a:off x="9417100" y="7869100"/>
            <a:ext cx="1677000" cy="526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1800" b="1">
                <a:solidFill>
                  <a:schemeClr val="dk2"/>
                </a:solidFill>
                <a:latin typeface="Inter"/>
                <a:ea typeface="Inter"/>
                <a:cs typeface="Inter"/>
                <a:sym typeface="Inter"/>
              </a:rPr>
              <a:t>Manifest</a:t>
            </a:r>
            <a:endParaRPr sz="1800" b="1">
              <a:solidFill>
                <a:schemeClr val="dk2"/>
              </a:solidFill>
              <a:latin typeface="Inter"/>
              <a:ea typeface="Inter"/>
              <a:cs typeface="Inter"/>
              <a:sym typeface="Inter"/>
            </a:endParaRPr>
          </a:p>
        </p:txBody>
      </p:sp>
      <p:cxnSp>
        <p:nvCxnSpPr>
          <p:cNvPr id="1048" name="Google Shape;1048;g3621649810e_0_1388"/>
          <p:cNvCxnSpPr>
            <a:stCxn id="1038" idx="3"/>
            <a:endCxn id="1040" idx="0"/>
          </p:cNvCxnSpPr>
          <p:nvPr/>
        </p:nvCxnSpPr>
        <p:spPr>
          <a:xfrm>
            <a:off x="5512950" y="3012450"/>
            <a:ext cx="3132600" cy="880800"/>
          </a:xfrm>
          <a:prstGeom prst="straightConnector1">
            <a:avLst/>
          </a:prstGeom>
          <a:noFill/>
          <a:ln w="9525" cap="flat" cmpd="sng">
            <a:solidFill>
              <a:schemeClr val="dk2"/>
            </a:solidFill>
            <a:prstDash val="solid"/>
            <a:round/>
            <a:headEnd type="none" w="med" len="med"/>
            <a:tailEnd type="triangle" w="med" len="med"/>
          </a:ln>
        </p:spPr>
      </p:cxnSp>
      <p:cxnSp>
        <p:nvCxnSpPr>
          <p:cNvPr id="1049" name="Google Shape;1049;g3621649810e_0_1388"/>
          <p:cNvCxnSpPr>
            <a:stCxn id="1039" idx="2"/>
            <a:endCxn id="1041" idx="0"/>
          </p:cNvCxnSpPr>
          <p:nvPr/>
        </p:nvCxnSpPr>
        <p:spPr>
          <a:xfrm>
            <a:off x="2742400" y="5243150"/>
            <a:ext cx="0" cy="517800"/>
          </a:xfrm>
          <a:prstGeom prst="straightConnector1">
            <a:avLst/>
          </a:prstGeom>
          <a:noFill/>
          <a:ln w="9525" cap="flat" cmpd="sng">
            <a:solidFill>
              <a:schemeClr val="dk2"/>
            </a:solidFill>
            <a:prstDash val="solid"/>
            <a:round/>
            <a:headEnd type="none" w="med" len="med"/>
            <a:tailEnd type="triangle" w="med" len="med"/>
          </a:ln>
        </p:spPr>
      </p:cxnSp>
      <p:cxnSp>
        <p:nvCxnSpPr>
          <p:cNvPr id="1050" name="Google Shape;1050;g3621649810e_0_1388"/>
          <p:cNvCxnSpPr>
            <a:stCxn id="1040" idx="2"/>
            <a:endCxn id="1042" idx="0"/>
          </p:cNvCxnSpPr>
          <p:nvPr/>
        </p:nvCxnSpPr>
        <p:spPr>
          <a:xfrm>
            <a:off x="8645400" y="5243150"/>
            <a:ext cx="0" cy="517800"/>
          </a:xfrm>
          <a:prstGeom prst="straightConnector1">
            <a:avLst/>
          </a:prstGeom>
          <a:noFill/>
          <a:ln w="9525" cap="flat" cmpd="sng">
            <a:solidFill>
              <a:schemeClr val="dk2"/>
            </a:solidFill>
            <a:prstDash val="solid"/>
            <a:round/>
            <a:headEnd type="none" w="med" len="med"/>
            <a:tailEnd type="triangle" w="med" len="med"/>
          </a:ln>
        </p:spPr>
      </p:cxnSp>
      <p:cxnSp>
        <p:nvCxnSpPr>
          <p:cNvPr id="1051" name="Google Shape;1051;g3621649810e_0_1388"/>
          <p:cNvCxnSpPr>
            <a:stCxn id="1042" idx="2"/>
            <a:endCxn id="1047" idx="0"/>
          </p:cNvCxnSpPr>
          <p:nvPr/>
        </p:nvCxnSpPr>
        <p:spPr>
          <a:xfrm>
            <a:off x="8645400" y="7110900"/>
            <a:ext cx="1610100" cy="758100"/>
          </a:xfrm>
          <a:prstGeom prst="straightConnector1">
            <a:avLst/>
          </a:prstGeom>
          <a:noFill/>
          <a:ln w="9525" cap="flat" cmpd="sng">
            <a:solidFill>
              <a:schemeClr val="dk2"/>
            </a:solidFill>
            <a:prstDash val="solid"/>
            <a:round/>
            <a:headEnd type="none" w="med" len="med"/>
            <a:tailEnd type="triangle" w="med" len="med"/>
          </a:ln>
        </p:spPr>
      </p:cxnSp>
      <p:cxnSp>
        <p:nvCxnSpPr>
          <p:cNvPr id="1052" name="Google Shape;1052;g3621649810e_0_1388"/>
          <p:cNvCxnSpPr>
            <a:stCxn id="1042" idx="2"/>
            <a:endCxn id="1046" idx="0"/>
          </p:cNvCxnSpPr>
          <p:nvPr/>
        </p:nvCxnSpPr>
        <p:spPr>
          <a:xfrm flipH="1">
            <a:off x="8047800" y="7110900"/>
            <a:ext cx="597600" cy="758100"/>
          </a:xfrm>
          <a:prstGeom prst="straightConnector1">
            <a:avLst/>
          </a:prstGeom>
          <a:noFill/>
          <a:ln w="9525" cap="flat" cmpd="sng">
            <a:solidFill>
              <a:schemeClr val="dk2"/>
            </a:solidFill>
            <a:prstDash val="solid"/>
            <a:round/>
            <a:headEnd type="none" w="med" len="med"/>
            <a:tailEnd type="triangle" w="med" len="med"/>
          </a:ln>
        </p:spPr>
      </p:cxnSp>
      <p:cxnSp>
        <p:nvCxnSpPr>
          <p:cNvPr id="1053" name="Google Shape;1053;g3621649810e_0_1388"/>
          <p:cNvCxnSpPr>
            <a:stCxn id="1042" idx="2"/>
            <a:endCxn id="1045" idx="0"/>
          </p:cNvCxnSpPr>
          <p:nvPr/>
        </p:nvCxnSpPr>
        <p:spPr>
          <a:xfrm flipH="1">
            <a:off x="5840100" y="7110900"/>
            <a:ext cx="2805300" cy="758100"/>
          </a:xfrm>
          <a:prstGeom prst="straightConnector1">
            <a:avLst/>
          </a:prstGeom>
          <a:noFill/>
          <a:ln w="9525" cap="flat" cmpd="sng">
            <a:solidFill>
              <a:schemeClr val="dk2"/>
            </a:solidFill>
            <a:prstDash val="solid"/>
            <a:round/>
            <a:headEnd type="none" w="med" len="med"/>
            <a:tailEnd type="triangle" w="med" len="med"/>
          </a:ln>
        </p:spPr>
      </p:cxnSp>
      <p:cxnSp>
        <p:nvCxnSpPr>
          <p:cNvPr id="1054" name="Google Shape;1054;g3621649810e_0_1388"/>
          <p:cNvCxnSpPr>
            <a:stCxn id="1042" idx="2"/>
            <a:endCxn id="1044" idx="0"/>
          </p:cNvCxnSpPr>
          <p:nvPr/>
        </p:nvCxnSpPr>
        <p:spPr>
          <a:xfrm flipH="1">
            <a:off x="3502200" y="7110900"/>
            <a:ext cx="5143200" cy="758100"/>
          </a:xfrm>
          <a:prstGeom prst="straightConnector1">
            <a:avLst/>
          </a:prstGeom>
          <a:noFill/>
          <a:ln w="9525" cap="flat" cmpd="sng">
            <a:solidFill>
              <a:schemeClr val="dk2"/>
            </a:solidFill>
            <a:prstDash val="solid"/>
            <a:round/>
            <a:headEnd type="none" w="med" len="med"/>
            <a:tailEnd type="triangle" w="med" len="med"/>
          </a:ln>
        </p:spPr>
      </p:cxnSp>
      <p:cxnSp>
        <p:nvCxnSpPr>
          <p:cNvPr id="1055" name="Google Shape;1055;g3621649810e_0_1388"/>
          <p:cNvCxnSpPr>
            <a:stCxn id="1041" idx="2"/>
            <a:endCxn id="1043" idx="0"/>
          </p:cNvCxnSpPr>
          <p:nvPr/>
        </p:nvCxnSpPr>
        <p:spPr>
          <a:xfrm flipH="1">
            <a:off x="1321600" y="7110900"/>
            <a:ext cx="1420800" cy="758100"/>
          </a:xfrm>
          <a:prstGeom prst="straightConnector1">
            <a:avLst/>
          </a:prstGeom>
          <a:noFill/>
          <a:ln w="9525" cap="flat" cmpd="sng">
            <a:solidFill>
              <a:schemeClr val="dk2"/>
            </a:solidFill>
            <a:prstDash val="solid"/>
            <a:round/>
            <a:headEnd type="none" w="med" len="med"/>
            <a:tailEnd type="triangle" w="med" len="med"/>
          </a:ln>
        </p:spPr>
      </p:cxnSp>
      <p:cxnSp>
        <p:nvCxnSpPr>
          <p:cNvPr id="1056" name="Google Shape;1056;g3621649810e_0_1388"/>
          <p:cNvCxnSpPr>
            <a:stCxn id="1041" idx="2"/>
            <a:endCxn id="1044" idx="0"/>
          </p:cNvCxnSpPr>
          <p:nvPr/>
        </p:nvCxnSpPr>
        <p:spPr>
          <a:xfrm>
            <a:off x="2742400" y="7110900"/>
            <a:ext cx="759900" cy="758100"/>
          </a:xfrm>
          <a:prstGeom prst="straightConnector1">
            <a:avLst/>
          </a:prstGeom>
          <a:noFill/>
          <a:ln w="9525" cap="flat" cmpd="sng">
            <a:solidFill>
              <a:schemeClr val="dk2"/>
            </a:solidFill>
            <a:prstDash val="solid"/>
            <a:round/>
            <a:headEnd type="none" w="med" len="med"/>
            <a:tailEnd type="triangle" w="med" len="med"/>
          </a:ln>
        </p:spPr>
      </p:cxnSp>
      <p:cxnSp>
        <p:nvCxnSpPr>
          <p:cNvPr id="1057" name="Google Shape;1057;g3621649810e_0_1388"/>
          <p:cNvCxnSpPr>
            <a:stCxn id="1041" idx="2"/>
            <a:endCxn id="1045" idx="0"/>
          </p:cNvCxnSpPr>
          <p:nvPr/>
        </p:nvCxnSpPr>
        <p:spPr>
          <a:xfrm>
            <a:off x="2742400" y="7110900"/>
            <a:ext cx="3097800" cy="758100"/>
          </a:xfrm>
          <a:prstGeom prst="straightConnector1">
            <a:avLst/>
          </a:prstGeom>
          <a:noFill/>
          <a:ln w="9525" cap="flat" cmpd="sng">
            <a:solidFill>
              <a:schemeClr val="dk2"/>
            </a:solidFill>
            <a:prstDash val="solid"/>
            <a:round/>
            <a:headEnd type="none" w="med" len="med"/>
            <a:tailEnd type="triangle" w="med" len="med"/>
          </a:ln>
        </p:spPr>
      </p:cxnSp>
      <p:sp>
        <p:nvSpPr>
          <p:cNvPr id="1058" name="Google Shape;1058;g3621649810e_0_1388"/>
          <p:cNvSpPr/>
          <p:nvPr/>
        </p:nvSpPr>
        <p:spPr>
          <a:xfrm>
            <a:off x="440450" y="8894700"/>
            <a:ext cx="10653600" cy="880800"/>
          </a:xfrm>
          <a:prstGeom prst="round2SameRect">
            <a:avLst>
              <a:gd name="adj1" fmla="val 16667"/>
              <a:gd name="adj2" fmla="val 0"/>
            </a:avLst>
          </a:prstGeom>
          <a:solidFill>
            <a:srgbClr val="283A4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800" b="1">
                <a:solidFill>
                  <a:schemeClr val="lt1"/>
                </a:solidFill>
                <a:latin typeface="Inter"/>
                <a:ea typeface="Inter"/>
                <a:cs typeface="Inter"/>
                <a:sym typeface="Inter"/>
              </a:rPr>
              <a:t>DATA FILES IN STORAGE</a:t>
            </a:r>
            <a:endParaRPr sz="2800" b="1">
              <a:solidFill>
                <a:schemeClr val="lt1"/>
              </a:solidFill>
              <a:latin typeface="Inter"/>
              <a:ea typeface="Inter"/>
              <a:cs typeface="Inter"/>
              <a:sym typeface="Inter"/>
            </a:endParaRPr>
          </a:p>
        </p:txBody>
      </p:sp>
      <p:cxnSp>
        <p:nvCxnSpPr>
          <p:cNvPr id="1059" name="Google Shape;1059;g3621649810e_0_1388"/>
          <p:cNvCxnSpPr>
            <a:stCxn id="1043" idx="2"/>
          </p:cNvCxnSpPr>
          <p:nvPr/>
        </p:nvCxnSpPr>
        <p:spPr>
          <a:xfrm>
            <a:off x="1321600" y="8395900"/>
            <a:ext cx="13800" cy="484200"/>
          </a:xfrm>
          <a:prstGeom prst="straightConnector1">
            <a:avLst/>
          </a:prstGeom>
          <a:noFill/>
          <a:ln w="9525" cap="flat" cmpd="sng">
            <a:solidFill>
              <a:schemeClr val="dk2"/>
            </a:solidFill>
            <a:prstDash val="solid"/>
            <a:round/>
            <a:headEnd type="none" w="med" len="med"/>
            <a:tailEnd type="triangle" w="med" len="med"/>
          </a:ln>
        </p:spPr>
      </p:cxnSp>
      <p:cxnSp>
        <p:nvCxnSpPr>
          <p:cNvPr id="1060" name="Google Shape;1060;g3621649810e_0_1388"/>
          <p:cNvCxnSpPr>
            <a:stCxn id="1044" idx="2"/>
          </p:cNvCxnSpPr>
          <p:nvPr/>
        </p:nvCxnSpPr>
        <p:spPr>
          <a:xfrm>
            <a:off x="3502300" y="8395900"/>
            <a:ext cx="7200" cy="484200"/>
          </a:xfrm>
          <a:prstGeom prst="straightConnector1">
            <a:avLst/>
          </a:prstGeom>
          <a:noFill/>
          <a:ln w="9525" cap="flat" cmpd="sng">
            <a:solidFill>
              <a:schemeClr val="dk2"/>
            </a:solidFill>
            <a:prstDash val="solid"/>
            <a:round/>
            <a:headEnd type="none" w="med" len="med"/>
            <a:tailEnd type="triangle" w="med" len="med"/>
          </a:ln>
        </p:spPr>
      </p:cxnSp>
      <p:cxnSp>
        <p:nvCxnSpPr>
          <p:cNvPr id="1061" name="Google Shape;1061;g3621649810e_0_1388"/>
          <p:cNvCxnSpPr/>
          <p:nvPr/>
        </p:nvCxnSpPr>
        <p:spPr>
          <a:xfrm>
            <a:off x="5788300" y="8395900"/>
            <a:ext cx="7200" cy="484200"/>
          </a:xfrm>
          <a:prstGeom prst="straightConnector1">
            <a:avLst/>
          </a:prstGeom>
          <a:noFill/>
          <a:ln w="9525" cap="flat" cmpd="sng">
            <a:solidFill>
              <a:schemeClr val="dk2"/>
            </a:solidFill>
            <a:prstDash val="solid"/>
            <a:round/>
            <a:headEnd type="none" w="med" len="med"/>
            <a:tailEnd type="triangle" w="med" len="med"/>
          </a:ln>
        </p:spPr>
      </p:cxnSp>
      <p:cxnSp>
        <p:nvCxnSpPr>
          <p:cNvPr id="1062" name="Google Shape;1062;g3621649810e_0_1388"/>
          <p:cNvCxnSpPr/>
          <p:nvPr/>
        </p:nvCxnSpPr>
        <p:spPr>
          <a:xfrm>
            <a:off x="8074300" y="8395900"/>
            <a:ext cx="7200" cy="484200"/>
          </a:xfrm>
          <a:prstGeom prst="straightConnector1">
            <a:avLst/>
          </a:prstGeom>
          <a:noFill/>
          <a:ln w="9525" cap="flat" cmpd="sng">
            <a:solidFill>
              <a:schemeClr val="dk2"/>
            </a:solidFill>
            <a:prstDash val="solid"/>
            <a:round/>
            <a:headEnd type="none" w="med" len="med"/>
            <a:tailEnd type="triangle" w="med" len="med"/>
          </a:ln>
        </p:spPr>
      </p:cxnSp>
      <p:cxnSp>
        <p:nvCxnSpPr>
          <p:cNvPr id="1063" name="Google Shape;1063;g3621649810e_0_1388"/>
          <p:cNvCxnSpPr/>
          <p:nvPr/>
        </p:nvCxnSpPr>
        <p:spPr>
          <a:xfrm>
            <a:off x="10207900" y="8395900"/>
            <a:ext cx="7200" cy="484200"/>
          </a:xfrm>
          <a:prstGeom prst="straightConnector1">
            <a:avLst/>
          </a:prstGeom>
          <a:noFill/>
          <a:ln w="9525" cap="flat" cmpd="sng">
            <a:solidFill>
              <a:schemeClr val="dk2"/>
            </a:solidFill>
            <a:prstDash val="solid"/>
            <a:round/>
            <a:headEnd type="none" w="med" len="med"/>
            <a:tailEnd type="triangle" w="med" len="med"/>
          </a:ln>
        </p:spPr>
      </p:cxnSp>
      <p:sp>
        <p:nvSpPr>
          <p:cNvPr id="1064" name="Google Shape;1064;g3621649810e_0_1388"/>
          <p:cNvSpPr/>
          <p:nvPr/>
        </p:nvSpPr>
        <p:spPr>
          <a:xfrm>
            <a:off x="12389850" y="987450"/>
            <a:ext cx="4589400" cy="153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a:latin typeface="Inter"/>
                <a:ea typeface="Inter"/>
                <a:cs typeface="Inter"/>
                <a:sym typeface="Inter"/>
              </a:rPr>
              <a:t>1. Query Engine consults catalog to discover location of latest metadata file.</a:t>
            </a:r>
            <a:endParaRPr sz="2000">
              <a:latin typeface="Inter"/>
              <a:ea typeface="Inter"/>
              <a:cs typeface="Inter"/>
              <a:sym typeface="Inter"/>
            </a:endParaRPr>
          </a:p>
        </p:txBody>
      </p:sp>
      <p:sp>
        <p:nvSpPr>
          <p:cNvPr id="1065" name="Google Shape;1065;g3621649810e_0_1388"/>
          <p:cNvSpPr/>
          <p:nvPr/>
        </p:nvSpPr>
        <p:spPr>
          <a:xfrm>
            <a:off x="12389850" y="3800750"/>
            <a:ext cx="4589400" cy="153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dirty="0">
                <a:latin typeface="Inter"/>
                <a:ea typeface="Inter"/>
                <a:cs typeface="Inter"/>
                <a:sym typeface="Inter"/>
              </a:rPr>
              <a:t>2. Metadata file is read for partitioning, schema, and for location of manifest list of desired snapshot.</a:t>
            </a:r>
            <a:endParaRPr sz="2000" dirty="0">
              <a:latin typeface="Inter"/>
              <a:ea typeface="Inter"/>
              <a:cs typeface="Inter"/>
              <a:sym typeface="Inter"/>
            </a:endParaRPr>
          </a:p>
        </p:txBody>
      </p:sp>
      <p:sp>
        <p:nvSpPr>
          <p:cNvPr id="1066" name="Google Shape;1066;g3621649810e_0_1388"/>
          <p:cNvSpPr/>
          <p:nvPr/>
        </p:nvSpPr>
        <p:spPr>
          <a:xfrm>
            <a:off x="12389850" y="5668500"/>
            <a:ext cx="4589400" cy="153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dirty="0">
                <a:latin typeface="Inter"/>
                <a:ea typeface="Inter"/>
                <a:cs typeface="Inter"/>
                <a:sym typeface="Inter"/>
              </a:rPr>
              <a:t>3. Manifest list is used to do partition pruning and identify manifest with relevant files.</a:t>
            </a:r>
            <a:endParaRPr sz="2000" dirty="0">
              <a:latin typeface="Inter"/>
              <a:ea typeface="Inter"/>
              <a:cs typeface="Inter"/>
              <a:sym typeface="Inter"/>
            </a:endParaRPr>
          </a:p>
        </p:txBody>
      </p:sp>
      <p:sp>
        <p:nvSpPr>
          <p:cNvPr id="1067" name="Google Shape;1067;g3621649810e_0_1388"/>
          <p:cNvSpPr/>
          <p:nvPr/>
        </p:nvSpPr>
        <p:spPr>
          <a:xfrm>
            <a:off x="12341500" y="7536250"/>
            <a:ext cx="4589400" cy="153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dirty="0">
                <a:latin typeface="Inter"/>
                <a:ea typeface="Inter"/>
                <a:cs typeface="Inter"/>
                <a:sym typeface="Inter"/>
              </a:rPr>
              <a:t>4. Manifests are used to do min/max filter to prune individual files. The remaining files are then scanned for query.</a:t>
            </a:r>
            <a:endParaRPr sz="2000" dirty="0">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6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g3621649810e_0_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3" name="Google Shape;1073;g3621649810e_0_21"/>
          <p:cNvSpPr txBox="1"/>
          <p:nvPr/>
        </p:nvSpPr>
        <p:spPr>
          <a:xfrm>
            <a:off x="1028700" y="4479925"/>
            <a:ext cx="10858500" cy="4093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a:solidFill>
                  <a:srgbClr val="FFFFFF"/>
                </a:solidFill>
                <a:latin typeface="Outfit"/>
                <a:ea typeface="Outfit"/>
                <a:cs typeface="Outfit"/>
                <a:sym typeface="Outfit"/>
              </a:rPr>
              <a:t>Section 5: Dremio – Accelerating AI with Self-Service SQL</a:t>
            </a:r>
            <a:endParaRPr/>
          </a:p>
        </p:txBody>
      </p:sp>
      <p:cxnSp>
        <p:nvCxnSpPr>
          <p:cNvPr id="1074" name="Google Shape;1074;g3621649810e_0_21"/>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1075" name="Google Shape;1075;g3621649810e_0_21"/>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5" r="-20137" b="-1455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787;p3"/>
          <p:cNvSpPr txBox="1"/>
          <p:nvPr/>
        </p:nvSpPr>
        <p:spPr>
          <a:xfrm>
            <a:off x="1028699" y="4479925"/>
            <a:ext cx="12669600" cy="5256054"/>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6099" dirty="0">
                <a:solidFill>
                  <a:srgbClr val="FFFFFF"/>
                </a:solidFill>
                <a:latin typeface="Outfit"/>
                <a:ea typeface="Outfit"/>
                <a:cs typeface="Outfit"/>
                <a:sym typeface="Outfit"/>
              </a:rPr>
              <a:t>The Value of Apache Iceberg, </a:t>
            </a:r>
            <a:r>
              <a:rPr lang="en-US" sz="6099" dirty="0" err="1">
                <a:solidFill>
                  <a:srgbClr val="FFFFFF"/>
                </a:solidFill>
                <a:latin typeface="Outfit"/>
                <a:ea typeface="Outfit"/>
                <a:cs typeface="Outfit"/>
                <a:sym typeface="Outfit"/>
              </a:rPr>
              <a:t>Lakehouses</a:t>
            </a:r>
            <a:r>
              <a:rPr lang="en-US" sz="6099" dirty="0">
                <a:solidFill>
                  <a:srgbClr val="FFFFFF"/>
                </a:solidFill>
                <a:latin typeface="Outfit"/>
                <a:ea typeface="Outfit"/>
                <a:cs typeface="Outfit"/>
                <a:sym typeface="Outfit"/>
              </a:rPr>
              <a:t>, and </a:t>
            </a:r>
            <a:endParaRPr sz="6099" dirty="0">
              <a:solidFill>
                <a:srgbClr val="FFFFFF"/>
              </a:solidFill>
              <a:latin typeface="Outfit"/>
              <a:ea typeface="Outfit"/>
              <a:cs typeface="Outfit"/>
              <a:sym typeface="Outfit"/>
            </a:endParaRPr>
          </a:p>
          <a:p>
            <a:pPr marL="0" marR="0" lvl="0" indent="0" algn="l" rtl="0">
              <a:lnSpc>
                <a:spcPct val="140005"/>
              </a:lnSpc>
              <a:spcBef>
                <a:spcPts val="0"/>
              </a:spcBef>
              <a:spcAft>
                <a:spcPts val="0"/>
              </a:spcAft>
              <a:buNone/>
            </a:pPr>
            <a:r>
              <a:rPr lang="en-US" sz="6099" dirty="0" err="1">
                <a:solidFill>
                  <a:srgbClr val="FFFFFF"/>
                </a:solidFill>
                <a:latin typeface="Outfit"/>
                <a:ea typeface="Outfit"/>
                <a:cs typeface="Outfit"/>
                <a:sym typeface="Outfit"/>
              </a:rPr>
              <a:t>Dremio</a:t>
            </a:r>
            <a:r>
              <a:rPr lang="en-US" sz="6099" dirty="0">
                <a:solidFill>
                  <a:srgbClr val="FFFFFF"/>
                </a:solidFill>
                <a:latin typeface="Outfit"/>
                <a:ea typeface="Outfit"/>
                <a:cs typeface="Outfit"/>
                <a:sym typeface="Outfit"/>
              </a:rPr>
              <a:t> to the AI World</a:t>
            </a:r>
            <a:endParaRPr sz="6099" dirty="0">
              <a:solidFill>
                <a:srgbClr val="FFFFFF"/>
              </a:solidFill>
              <a:latin typeface="Outfit"/>
              <a:ea typeface="Outfit"/>
              <a:cs typeface="Outfit"/>
              <a:sym typeface="Outfit"/>
            </a:endParaRPr>
          </a:p>
          <a:p>
            <a:pPr marL="0" marR="0" lvl="0" indent="0" algn="l" rtl="0">
              <a:lnSpc>
                <a:spcPct val="140005"/>
              </a:lnSpc>
              <a:spcBef>
                <a:spcPts val="0"/>
              </a:spcBef>
              <a:spcAft>
                <a:spcPts val="0"/>
              </a:spcAft>
              <a:buNone/>
            </a:pPr>
            <a:endParaRPr sz="6099" dirty="0">
              <a:solidFill>
                <a:srgbClr val="FFFFFF"/>
              </a:solidFill>
              <a:latin typeface="Outfit"/>
              <a:ea typeface="Outfit"/>
              <a:cs typeface="Outfit"/>
              <a:sym typeface="Outfit"/>
            </a:endParaRPr>
          </a:p>
        </p:txBody>
      </p:sp>
      <p:cxnSp>
        <p:nvCxnSpPr>
          <p:cNvPr id="788" name="Google Shape;788;p3"/>
          <p:cNvCxnSpPr/>
          <p:nvPr/>
        </p:nvCxnSpPr>
        <p:spPr>
          <a:xfrm>
            <a:off x="1028700" y="4271210"/>
            <a:ext cx="11361420" cy="0"/>
          </a:xfrm>
          <a:prstGeom prst="straightConnector1">
            <a:avLst/>
          </a:prstGeom>
          <a:noFill/>
          <a:ln w="38100" cap="flat" cmpd="sng">
            <a:solidFill>
              <a:srgbClr val="FFFFFF"/>
            </a:solidFill>
            <a:prstDash val="solid"/>
            <a:round/>
            <a:headEnd type="none" w="sm" len="sm"/>
            <a:tailEnd type="none" w="sm" len="sm"/>
          </a:ln>
        </p:spPr>
      </p:cxnSp>
      <p:sp>
        <p:nvSpPr>
          <p:cNvPr id="789" name="Google Shape;789;p3"/>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6" t="-66100" r="-27805" b="-855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cxnSp>
        <p:nvCxnSpPr>
          <p:cNvPr id="1080" name="Google Shape;1080;g3621649810e_0_28"/>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1081" name="Google Shape;1081;g3621649810e_0_28"/>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1082" name="Google Shape;1082;g3621649810e_0_28"/>
          <p:cNvGrpSpPr/>
          <p:nvPr/>
        </p:nvGrpSpPr>
        <p:grpSpPr>
          <a:xfrm>
            <a:off x="16363515" y="505438"/>
            <a:ext cx="864045" cy="491490"/>
            <a:chOff x="63500" y="63500"/>
            <a:chExt cx="1728089" cy="982980"/>
          </a:xfrm>
        </p:grpSpPr>
        <p:sp>
          <p:nvSpPr>
            <p:cNvPr id="1083" name="Google Shape;1083;g3621649810e_0_2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4" name="Google Shape;1084;g3621649810e_0_2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5" name="Google Shape;1085;g3621649810e_0_2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86" name="Google Shape;1086;g3621649810e_0_28"/>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1087" name="Google Shape;1087;g3621649810e_0_28"/>
          <p:cNvSpPr txBox="1"/>
          <p:nvPr/>
        </p:nvSpPr>
        <p:spPr>
          <a:xfrm>
            <a:off x="1017495" y="9339176"/>
            <a:ext cx="894261" cy="52845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a:t>
            </a:r>
            <a:r>
              <a:rPr lang="en-US" sz="2400">
                <a:latin typeface="Outfit"/>
                <a:ea typeface="Outfit"/>
                <a:cs typeface="Outfit"/>
                <a:sym typeface="Outfit"/>
              </a:rPr>
              <a:t>20</a:t>
            </a:r>
            <a:endParaRPr/>
          </a:p>
        </p:txBody>
      </p:sp>
      <p:sp>
        <p:nvSpPr>
          <p:cNvPr id="1088" name="Google Shape;1088;g3621649810e_0_28"/>
          <p:cNvSpPr txBox="1"/>
          <p:nvPr/>
        </p:nvSpPr>
        <p:spPr>
          <a:xfrm>
            <a:off x="1028700" y="426075"/>
            <a:ext cx="7322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latin typeface="Outfit"/>
                <a:ea typeface="Outfit"/>
                <a:cs typeface="Outfit"/>
                <a:sym typeface="Outfit"/>
              </a:rPr>
              <a:t>Dremio – Accelerating AI with Self-Service SQL</a:t>
            </a:r>
            <a:endParaRPr/>
          </a:p>
        </p:txBody>
      </p:sp>
      <p:sp>
        <p:nvSpPr>
          <p:cNvPr id="1089" name="Google Shape;1089;g3621649810e_0_28"/>
          <p:cNvSpPr txBox="1"/>
          <p:nvPr/>
        </p:nvSpPr>
        <p:spPr>
          <a:xfrm>
            <a:off x="1028700" y="1236625"/>
            <a:ext cx="16230600" cy="723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700" b="1">
                <a:latin typeface="Outfit"/>
                <a:ea typeface="Outfit"/>
                <a:cs typeface="Outfit"/>
                <a:sym typeface="Outfit"/>
              </a:rPr>
              <a:t>Dremio: Fast, Federated Access to AI-Ready Data</a:t>
            </a:r>
            <a:endParaRPr sz="1100"/>
          </a:p>
        </p:txBody>
      </p:sp>
      <p:sp>
        <p:nvSpPr>
          <p:cNvPr id="1090" name="Google Shape;1090;g3621649810e_0_28"/>
          <p:cNvSpPr txBox="1"/>
          <p:nvPr/>
        </p:nvSpPr>
        <p:spPr>
          <a:xfrm>
            <a:off x="1028700" y="2714466"/>
            <a:ext cx="11337000" cy="55398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Query across multiple data sources (cloud storage, relational DBs, data lakes) without moving data.</a:t>
            </a:r>
            <a:endParaRPr sz="2400">
              <a:latin typeface="Outfit"/>
              <a:ea typeface="Outfit"/>
              <a:cs typeface="Outfit"/>
              <a:sym typeface="Outfit"/>
            </a:endParaRPr>
          </a:p>
          <a:p>
            <a:pPr marL="0" marR="0" lvl="0" indent="0" algn="l" rtl="0">
              <a:lnSpc>
                <a:spcPct val="139958"/>
              </a:lnSpc>
              <a:spcBef>
                <a:spcPts val="0"/>
              </a:spcBef>
              <a:spcAft>
                <a:spcPts val="0"/>
              </a:spcAft>
              <a:buNone/>
            </a:pP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Native support for Apache Iceberg, enabling advanced features like time travel and branching.</a:t>
            </a:r>
            <a:endParaRPr sz="2400">
              <a:latin typeface="Outfit"/>
              <a:ea typeface="Outfit"/>
              <a:cs typeface="Outfit"/>
              <a:sym typeface="Outfit"/>
            </a:endParaRPr>
          </a:p>
          <a:p>
            <a:pPr marL="457200" marR="0" lvl="0" indent="0" algn="l" rtl="0">
              <a:lnSpc>
                <a:spcPct val="139958"/>
              </a:lnSpc>
              <a:spcBef>
                <a:spcPts val="0"/>
              </a:spcBef>
              <a:spcAft>
                <a:spcPts val="0"/>
              </a:spcAft>
              <a:buNone/>
            </a:pP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Built-in semantic layer and data catalog for self-service analytics.</a:t>
            </a:r>
            <a:endParaRPr sz="2400">
              <a:latin typeface="Outfit"/>
              <a:ea typeface="Outfit"/>
              <a:cs typeface="Outfit"/>
              <a:sym typeface="Outfit"/>
            </a:endParaRPr>
          </a:p>
          <a:p>
            <a:pPr marL="457200" marR="0" lvl="0" indent="0" algn="l" rtl="0">
              <a:lnSpc>
                <a:spcPct val="139958"/>
              </a:lnSpc>
              <a:spcBef>
                <a:spcPts val="0"/>
              </a:spcBef>
              <a:spcAft>
                <a:spcPts val="0"/>
              </a:spcAft>
              <a:buNone/>
            </a:pP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High-performance query engine powered by Apache Arrow and Reflections for sub-second BI and AI workloads.</a:t>
            </a:r>
            <a:endParaRPr sz="2400">
              <a:latin typeface="Outfit"/>
              <a:ea typeface="Outfit"/>
              <a:cs typeface="Outfit"/>
              <a:sym typeface="Outfit"/>
            </a:endParaRPr>
          </a:p>
          <a:p>
            <a:pPr marL="0" marR="0" lvl="0" indent="0" algn="l" rtl="0">
              <a:lnSpc>
                <a:spcPct val="139958"/>
              </a:lnSpc>
              <a:spcBef>
                <a:spcPts val="0"/>
              </a:spcBef>
              <a:spcAft>
                <a:spcPts val="0"/>
              </a:spcAft>
              <a:buNone/>
            </a:pPr>
            <a:endParaRPr sz="2400">
              <a:solidFill>
                <a:srgbClr val="000000"/>
              </a:solidFill>
              <a:latin typeface="Outfit"/>
              <a:ea typeface="Outfit"/>
              <a:cs typeface="Outfit"/>
              <a:sym typeface="Outfi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g3621649810e_0_3239" title="4_1.5x.png"/>
          <p:cNvPicPr preferRelativeResize="0"/>
          <p:nvPr/>
        </p:nvPicPr>
        <p:blipFill rotWithShape="1">
          <a:blip r:embed="rId3">
            <a:alphaModFix/>
          </a:blip>
          <a:srcRect l="22054" r="22054"/>
          <a:stretch/>
        </p:blipFill>
        <p:spPr>
          <a:xfrm>
            <a:off x="11068693" y="3956275"/>
            <a:ext cx="2906400" cy="2925000"/>
          </a:xfrm>
          <a:prstGeom prst="roundRect">
            <a:avLst>
              <a:gd name="adj" fmla="val 802"/>
            </a:avLst>
          </a:prstGeom>
          <a:solidFill>
            <a:srgbClr val="B90000">
              <a:alpha val="20000"/>
            </a:srgbClr>
          </a:solidFill>
          <a:ln w="9525" cap="flat" cmpd="sng">
            <a:solidFill>
              <a:srgbClr val="E06666"/>
            </a:solidFill>
            <a:prstDash val="dash"/>
            <a:round/>
            <a:headEnd type="none" w="sm" len="sm"/>
            <a:tailEnd type="none" w="sm" len="sm"/>
          </a:ln>
        </p:spPr>
      </p:pic>
      <p:sp>
        <p:nvSpPr>
          <p:cNvPr id="1096" name="Google Shape;1096;g3621649810e_0_3239"/>
          <p:cNvSpPr/>
          <p:nvPr/>
        </p:nvSpPr>
        <p:spPr>
          <a:xfrm>
            <a:off x="640800" y="5060353"/>
            <a:ext cx="17041200" cy="3625200"/>
          </a:xfrm>
          <a:prstGeom prst="rect">
            <a:avLst/>
          </a:prstGeom>
          <a:gradFill>
            <a:gsLst>
              <a:gs pos="0">
                <a:srgbClr val="000000">
                  <a:alpha val="50196"/>
                </a:srgbClr>
              </a:gs>
              <a:gs pos="100000">
                <a:srgbClr val="FFFFFF">
                  <a:alpha val="0"/>
                </a:srgbClr>
              </a:gs>
            </a:gsLst>
            <a:lin ang="16198662"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097" name="Google Shape;1097;g3621649810e_0_3239"/>
          <p:cNvSpPr/>
          <p:nvPr/>
        </p:nvSpPr>
        <p:spPr>
          <a:xfrm flipH="1">
            <a:off x="14449429" y="3956275"/>
            <a:ext cx="2944200" cy="2925000"/>
          </a:xfrm>
          <a:prstGeom prst="roundRect">
            <a:avLst>
              <a:gd name="adj" fmla="val 1109"/>
            </a:avLst>
          </a:prstGeom>
          <a:solidFill>
            <a:srgbClr val="B90000">
              <a:alpha val="30000"/>
            </a:srgbClr>
          </a:solidFill>
          <a:ln w="9525" cap="flat" cmpd="sng">
            <a:solidFill>
              <a:srgbClr val="E06666"/>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lnSpc>
                <a:spcPct val="90000"/>
              </a:lnSpc>
              <a:spcBef>
                <a:spcPts val="0"/>
              </a:spcBef>
              <a:spcAft>
                <a:spcPts val="0"/>
              </a:spcAft>
              <a:buNone/>
            </a:pPr>
            <a:endParaRPr sz="2200">
              <a:solidFill>
                <a:srgbClr val="D9D9D9"/>
              </a:solidFill>
              <a:latin typeface="Inter Medium"/>
              <a:ea typeface="Inter Medium"/>
              <a:cs typeface="Inter Medium"/>
              <a:sym typeface="Inter Medium"/>
            </a:endParaRPr>
          </a:p>
        </p:txBody>
      </p:sp>
      <p:sp>
        <p:nvSpPr>
          <p:cNvPr id="1098" name="Google Shape;1098;g3621649810e_0_3239"/>
          <p:cNvSpPr/>
          <p:nvPr/>
        </p:nvSpPr>
        <p:spPr>
          <a:xfrm rot="10800000" flipH="1">
            <a:off x="2180450" y="3379150"/>
            <a:ext cx="15214800" cy="183000"/>
          </a:xfrm>
          <a:prstGeom prst="rightArrow">
            <a:avLst>
              <a:gd name="adj1" fmla="val 30031"/>
              <a:gd name="adj2" fmla="val 64790"/>
            </a:avLst>
          </a:prstGeom>
          <a:gradFill>
            <a:gsLst>
              <a:gs pos="0">
                <a:srgbClr val="B90000">
                  <a:alpha val="10196"/>
                </a:srgbClr>
              </a:gs>
              <a:gs pos="54000">
                <a:srgbClr val="E06666"/>
              </a:gs>
              <a:gs pos="100000">
                <a:srgbClr val="CC0000"/>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099" name="Google Shape;1099;g3621649810e_0_3239"/>
          <p:cNvSpPr/>
          <p:nvPr/>
        </p:nvSpPr>
        <p:spPr>
          <a:xfrm flipH="1">
            <a:off x="7722979" y="3956275"/>
            <a:ext cx="2944200" cy="2925000"/>
          </a:xfrm>
          <a:prstGeom prst="roundRect">
            <a:avLst>
              <a:gd name="adj" fmla="val 1109"/>
            </a:avLst>
          </a:prstGeom>
          <a:solidFill>
            <a:srgbClr val="990000"/>
          </a:solidFill>
          <a:ln w="9525" cap="flat" cmpd="sng">
            <a:solidFill>
              <a:srgbClr val="E06666"/>
            </a:solidFill>
            <a:prstDash val="dash"/>
            <a:round/>
            <a:headEnd type="none" w="sm" len="sm"/>
            <a:tailEnd type="none" w="sm" len="sm"/>
          </a:ln>
        </p:spPr>
        <p:txBody>
          <a:bodyPr spcFirstLastPara="1" wrap="square" lIns="182850" tIns="182850" rIns="182850" bIns="182850" anchor="b" anchorCtr="0">
            <a:noAutofit/>
          </a:bodyPr>
          <a:lstStyle/>
          <a:p>
            <a:pPr marL="0" lvl="0" indent="0" algn="ctr" rtl="0">
              <a:lnSpc>
                <a:spcPct val="90000"/>
              </a:lnSpc>
              <a:spcBef>
                <a:spcPts val="0"/>
              </a:spcBef>
              <a:spcAft>
                <a:spcPts val="0"/>
              </a:spcAft>
              <a:buNone/>
            </a:pPr>
            <a:endParaRPr sz="2200">
              <a:solidFill>
                <a:srgbClr val="D9D9D9"/>
              </a:solidFill>
              <a:latin typeface="Inter Medium"/>
              <a:ea typeface="Inter Medium"/>
              <a:cs typeface="Inter Medium"/>
              <a:sym typeface="Inter Medium"/>
            </a:endParaRPr>
          </a:p>
        </p:txBody>
      </p:sp>
      <p:sp>
        <p:nvSpPr>
          <p:cNvPr id="1100" name="Google Shape;1100;g3621649810e_0_3239"/>
          <p:cNvSpPr/>
          <p:nvPr/>
        </p:nvSpPr>
        <p:spPr>
          <a:xfrm flipH="1">
            <a:off x="894395" y="3956275"/>
            <a:ext cx="2944200" cy="2925000"/>
          </a:xfrm>
          <a:prstGeom prst="roundRect">
            <a:avLst>
              <a:gd name="adj" fmla="val 1109"/>
            </a:avLst>
          </a:prstGeom>
          <a:solidFill>
            <a:srgbClr val="FFFFFF">
              <a:alpha val="12000"/>
            </a:srgbClr>
          </a:solidFill>
          <a:ln w="9525" cap="flat" cmpd="sng">
            <a:solidFill>
              <a:srgbClr val="666666"/>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lnSpc>
                <a:spcPct val="90000"/>
              </a:lnSpc>
              <a:spcBef>
                <a:spcPts val="0"/>
              </a:spcBef>
              <a:spcAft>
                <a:spcPts val="0"/>
              </a:spcAft>
              <a:buNone/>
            </a:pPr>
            <a:endParaRPr sz="2200">
              <a:solidFill>
                <a:srgbClr val="D9D9D9"/>
              </a:solidFill>
              <a:latin typeface="Inter Medium"/>
              <a:ea typeface="Inter Medium"/>
              <a:cs typeface="Inter Medium"/>
              <a:sym typeface="Inter Medium"/>
            </a:endParaRPr>
          </a:p>
        </p:txBody>
      </p:sp>
      <p:sp>
        <p:nvSpPr>
          <p:cNvPr id="1101" name="Google Shape;1101;g3621649810e_0_3239"/>
          <p:cNvSpPr/>
          <p:nvPr/>
        </p:nvSpPr>
        <p:spPr>
          <a:xfrm>
            <a:off x="15503200" y="74950"/>
            <a:ext cx="2785200" cy="515400"/>
          </a:xfrm>
          <a:prstGeom prst="roundRect">
            <a:avLst>
              <a:gd name="adj" fmla="val 0"/>
            </a:avLst>
          </a:prstGeom>
          <a:solidFill>
            <a:srgbClr val="FFFFFF">
              <a:alpha val="20000"/>
            </a:srgbClr>
          </a:solidFill>
          <a:ln>
            <a:noFill/>
          </a:ln>
        </p:spPr>
        <p:txBody>
          <a:bodyPr spcFirstLastPara="1" wrap="square" lIns="182850" tIns="0" rIns="182850" bIns="0" anchor="ctr" anchorCtr="0">
            <a:noAutofit/>
          </a:bodyPr>
          <a:lstStyle/>
          <a:p>
            <a:pPr marL="0" lvl="0" indent="0" algn="ctr" rtl="0">
              <a:spcBef>
                <a:spcPts val="0"/>
              </a:spcBef>
              <a:spcAft>
                <a:spcPts val="0"/>
              </a:spcAft>
              <a:buNone/>
            </a:pPr>
            <a:r>
              <a:rPr lang="en-US" sz="1600" b="1">
                <a:solidFill>
                  <a:srgbClr val="CCCCCC"/>
                </a:solidFill>
                <a:latin typeface="Inter"/>
                <a:ea typeface="Inter"/>
                <a:cs typeface="Inter"/>
                <a:sym typeface="Inter"/>
              </a:rPr>
              <a:t>THE PROBLEM</a:t>
            </a:r>
            <a:endParaRPr sz="1600" b="1">
              <a:solidFill>
                <a:srgbClr val="CCCCCC"/>
              </a:solidFill>
              <a:latin typeface="Inter"/>
              <a:ea typeface="Inter"/>
              <a:cs typeface="Inter"/>
              <a:sym typeface="Inter"/>
            </a:endParaRPr>
          </a:p>
        </p:txBody>
      </p:sp>
      <p:sp>
        <p:nvSpPr>
          <p:cNvPr id="1102" name="Google Shape;1102;g3621649810e_0_3239"/>
          <p:cNvSpPr txBox="1">
            <a:spLocks noGrp="1"/>
          </p:cNvSpPr>
          <p:nvPr>
            <p:ph type="title"/>
          </p:nvPr>
        </p:nvSpPr>
        <p:spPr>
          <a:xfrm>
            <a:off x="623400" y="491100"/>
            <a:ext cx="17041200" cy="8313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US" sz="5400"/>
              <a:t>How long does it take to create a dataset?</a:t>
            </a:r>
            <a:endParaRPr sz="5400"/>
          </a:p>
        </p:txBody>
      </p:sp>
      <p:sp>
        <p:nvSpPr>
          <p:cNvPr id="1103" name="Google Shape;1103;g3621649810e_0_3239"/>
          <p:cNvSpPr txBox="1"/>
          <p:nvPr/>
        </p:nvSpPr>
        <p:spPr>
          <a:xfrm>
            <a:off x="1153292" y="5039824"/>
            <a:ext cx="2367000" cy="8865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r>
              <a:rPr lang="en-US" sz="3200">
                <a:solidFill>
                  <a:schemeClr val="lt1"/>
                </a:solidFill>
                <a:latin typeface="Inter Medium"/>
                <a:ea typeface="Inter Medium"/>
                <a:cs typeface="Inter Medium"/>
                <a:sym typeface="Inter Medium"/>
              </a:rPr>
              <a:t>Business Idea</a:t>
            </a:r>
            <a:endParaRPr sz="3200">
              <a:solidFill>
                <a:schemeClr val="lt1"/>
              </a:solidFill>
              <a:latin typeface="Inter Medium"/>
              <a:ea typeface="Inter Medium"/>
              <a:cs typeface="Inter Medium"/>
              <a:sym typeface="Inter Medium"/>
            </a:endParaRPr>
          </a:p>
        </p:txBody>
      </p:sp>
      <p:sp>
        <p:nvSpPr>
          <p:cNvPr id="1104" name="Google Shape;1104;g3621649810e_0_3239"/>
          <p:cNvSpPr/>
          <p:nvPr/>
        </p:nvSpPr>
        <p:spPr>
          <a:xfrm flipH="1">
            <a:off x="4283750" y="3956300"/>
            <a:ext cx="3009000" cy="2925000"/>
          </a:xfrm>
          <a:prstGeom prst="roundRect">
            <a:avLst>
              <a:gd name="adj" fmla="val 1109"/>
            </a:avLst>
          </a:prstGeom>
          <a:solidFill>
            <a:srgbClr val="B90000">
              <a:alpha val="5000"/>
            </a:srgbClr>
          </a:solidFill>
          <a:ln w="9525" cap="flat" cmpd="sng">
            <a:solidFill>
              <a:srgbClr val="666666"/>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lnSpc>
                <a:spcPct val="90000"/>
              </a:lnSpc>
              <a:spcBef>
                <a:spcPts val="0"/>
              </a:spcBef>
              <a:spcAft>
                <a:spcPts val="0"/>
              </a:spcAft>
              <a:buNone/>
            </a:pPr>
            <a:endParaRPr sz="2200">
              <a:solidFill>
                <a:srgbClr val="D9D9D9"/>
              </a:solidFill>
              <a:latin typeface="Inter Medium"/>
              <a:ea typeface="Inter Medium"/>
              <a:cs typeface="Inter Medium"/>
              <a:sym typeface="Inter Medium"/>
            </a:endParaRPr>
          </a:p>
        </p:txBody>
      </p:sp>
      <p:sp>
        <p:nvSpPr>
          <p:cNvPr id="1105" name="Google Shape;1105;g3621649810e_0_3239"/>
          <p:cNvSpPr txBox="1"/>
          <p:nvPr/>
        </p:nvSpPr>
        <p:spPr>
          <a:xfrm>
            <a:off x="4486075" y="4984338"/>
            <a:ext cx="2610000" cy="8865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r>
              <a:rPr lang="en-US" sz="3200">
                <a:solidFill>
                  <a:schemeClr val="lt1"/>
                </a:solidFill>
                <a:latin typeface="Inter Medium"/>
                <a:ea typeface="Inter Medium"/>
                <a:cs typeface="Inter Medium"/>
                <a:sym typeface="Inter Medium"/>
              </a:rPr>
              <a:t>Request Dataset</a:t>
            </a:r>
            <a:endParaRPr sz="3200">
              <a:solidFill>
                <a:schemeClr val="lt1"/>
              </a:solidFill>
              <a:latin typeface="Inter Medium"/>
              <a:ea typeface="Inter Medium"/>
              <a:cs typeface="Inter Medium"/>
              <a:sym typeface="Inter Medium"/>
            </a:endParaRPr>
          </a:p>
        </p:txBody>
      </p:sp>
      <p:sp>
        <p:nvSpPr>
          <p:cNvPr id="1106" name="Google Shape;1106;g3621649810e_0_3239"/>
          <p:cNvSpPr txBox="1"/>
          <p:nvPr/>
        </p:nvSpPr>
        <p:spPr>
          <a:xfrm>
            <a:off x="11234453" y="5039824"/>
            <a:ext cx="2610000" cy="8865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r>
              <a:rPr lang="en-US" sz="3200">
                <a:solidFill>
                  <a:schemeClr val="lt1"/>
                </a:solidFill>
                <a:latin typeface="Inter Medium"/>
                <a:ea typeface="Inter Medium"/>
                <a:cs typeface="Inter Medium"/>
                <a:sym typeface="Inter Medium"/>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Dataset Creation</a:t>
            </a:r>
            <a:endParaRPr sz="3200">
              <a:solidFill>
                <a:schemeClr val="lt1"/>
              </a:solidFill>
              <a:latin typeface="Inter Medium"/>
              <a:ea typeface="Inter Medium"/>
              <a:cs typeface="Inter Medium"/>
              <a:sym typeface="Inter Medium"/>
            </a:endParaRPr>
          </a:p>
        </p:txBody>
      </p:sp>
      <p:sp>
        <p:nvSpPr>
          <p:cNvPr id="1107" name="Google Shape;1107;g3621649810e_0_3239"/>
          <p:cNvSpPr txBox="1"/>
          <p:nvPr/>
        </p:nvSpPr>
        <p:spPr>
          <a:xfrm>
            <a:off x="14616529" y="5039824"/>
            <a:ext cx="2610000" cy="8865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r>
              <a:rPr lang="en-US" sz="3200">
                <a:solidFill>
                  <a:schemeClr val="lt1"/>
                </a:solidFill>
                <a:latin typeface="Inter Medium"/>
                <a:ea typeface="Inter Medium"/>
                <a:cs typeface="Inter Medium"/>
                <a:sym typeface="Inter Medium"/>
              </a:rPr>
              <a:t>Months Delay</a:t>
            </a:r>
            <a:endParaRPr sz="3200">
              <a:solidFill>
                <a:schemeClr val="lt1"/>
              </a:solidFill>
              <a:latin typeface="Inter Medium"/>
              <a:ea typeface="Inter Medium"/>
              <a:cs typeface="Inter Medium"/>
              <a:sym typeface="Inter Medium"/>
            </a:endParaRPr>
          </a:p>
        </p:txBody>
      </p:sp>
      <p:pic>
        <p:nvPicPr>
          <p:cNvPr id="1108" name="Google Shape;1108;g3621649810e_0_3239" title="u_lightbulb-alt.png"/>
          <p:cNvPicPr preferRelativeResize="0"/>
          <p:nvPr/>
        </p:nvPicPr>
        <p:blipFill rotWithShape="1">
          <a:blip r:embed="rId4">
            <a:alphaModFix amt="40000"/>
          </a:blip>
          <a:srcRect l="7432" r="7432"/>
          <a:stretch/>
        </p:blipFill>
        <p:spPr>
          <a:xfrm>
            <a:off x="2174252" y="4441557"/>
            <a:ext cx="325120" cy="365760"/>
          </a:xfrm>
          <a:prstGeom prst="rect">
            <a:avLst/>
          </a:prstGeom>
          <a:noFill/>
          <a:ln>
            <a:noFill/>
          </a:ln>
        </p:spPr>
      </p:pic>
      <p:cxnSp>
        <p:nvCxnSpPr>
          <p:cNvPr id="1109" name="Google Shape;1109;g3621649810e_0_3239"/>
          <p:cNvCxnSpPr>
            <a:stCxn id="1100" idx="1"/>
            <a:endCxn id="1104" idx="3"/>
          </p:cNvCxnSpPr>
          <p:nvPr/>
        </p:nvCxnSpPr>
        <p:spPr>
          <a:xfrm>
            <a:off x="3838595" y="5418775"/>
            <a:ext cx="445200" cy="0"/>
          </a:xfrm>
          <a:prstGeom prst="straightConnector1">
            <a:avLst/>
          </a:prstGeom>
          <a:noFill/>
          <a:ln w="9525" cap="flat" cmpd="sng">
            <a:solidFill>
              <a:srgbClr val="999999"/>
            </a:solidFill>
            <a:prstDash val="solid"/>
            <a:round/>
            <a:headEnd type="none" w="sm" len="sm"/>
            <a:tailEnd type="triangle" w="sm" len="sm"/>
          </a:ln>
        </p:spPr>
      </p:cxnSp>
      <p:sp>
        <p:nvSpPr>
          <p:cNvPr id="1110" name="Google Shape;1110;g3621649810e_0_3239"/>
          <p:cNvSpPr txBox="1"/>
          <p:nvPr/>
        </p:nvSpPr>
        <p:spPr>
          <a:xfrm>
            <a:off x="891500" y="3347650"/>
            <a:ext cx="20622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600">
                <a:solidFill>
                  <a:srgbClr val="E06666"/>
                </a:solidFill>
                <a:latin typeface="Inter SemiBold"/>
                <a:ea typeface="Inter SemiBold"/>
                <a:cs typeface="Inter SemiBold"/>
                <a:sym typeface="Inter SemiBold"/>
              </a:rPr>
              <a:t>TIME SPENT</a:t>
            </a:r>
            <a:endParaRPr sz="1600">
              <a:solidFill>
                <a:srgbClr val="E06666"/>
              </a:solidFill>
              <a:latin typeface="Inter SemiBold"/>
              <a:ea typeface="Inter SemiBold"/>
              <a:cs typeface="Inter SemiBold"/>
              <a:sym typeface="Inter SemiBold"/>
            </a:endParaRPr>
          </a:p>
        </p:txBody>
      </p:sp>
      <p:sp>
        <p:nvSpPr>
          <p:cNvPr id="1111" name="Google Shape;1111;g3621649810e_0_3239"/>
          <p:cNvSpPr txBox="1"/>
          <p:nvPr/>
        </p:nvSpPr>
        <p:spPr>
          <a:xfrm>
            <a:off x="15053652" y="2755725"/>
            <a:ext cx="1499400" cy="4434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r>
              <a:rPr lang="en-US" sz="3200">
                <a:solidFill>
                  <a:srgbClr val="FE3621"/>
                </a:solidFill>
                <a:latin typeface="Inter"/>
                <a:ea typeface="Inter"/>
                <a:cs typeface="Inter"/>
                <a:sym typeface="Inter"/>
              </a:rPr>
              <a:t>-$$$$</a:t>
            </a:r>
            <a:endParaRPr sz="3200">
              <a:solidFill>
                <a:srgbClr val="FE3621"/>
              </a:solidFill>
              <a:latin typeface="Inter"/>
              <a:ea typeface="Inter"/>
              <a:cs typeface="Inter"/>
              <a:sym typeface="Inter"/>
            </a:endParaRPr>
          </a:p>
        </p:txBody>
      </p:sp>
      <p:cxnSp>
        <p:nvCxnSpPr>
          <p:cNvPr id="1112" name="Google Shape;1112;g3621649810e_0_3239"/>
          <p:cNvCxnSpPr>
            <a:stCxn id="1104" idx="1"/>
            <a:endCxn id="1099" idx="3"/>
          </p:cNvCxnSpPr>
          <p:nvPr/>
        </p:nvCxnSpPr>
        <p:spPr>
          <a:xfrm>
            <a:off x="7292750" y="5418800"/>
            <a:ext cx="430200" cy="0"/>
          </a:xfrm>
          <a:prstGeom prst="straightConnector1">
            <a:avLst/>
          </a:prstGeom>
          <a:noFill/>
          <a:ln w="9525" cap="flat" cmpd="sng">
            <a:solidFill>
              <a:srgbClr val="999999"/>
            </a:solidFill>
            <a:prstDash val="solid"/>
            <a:round/>
            <a:headEnd type="none" w="sm" len="sm"/>
            <a:tailEnd type="triangle" w="sm" len="sm"/>
          </a:ln>
        </p:spPr>
      </p:cxnSp>
      <p:cxnSp>
        <p:nvCxnSpPr>
          <p:cNvPr id="1113" name="Google Shape;1113;g3621649810e_0_3239"/>
          <p:cNvCxnSpPr>
            <a:stCxn id="1099" idx="1"/>
          </p:cNvCxnSpPr>
          <p:nvPr/>
        </p:nvCxnSpPr>
        <p:spPr>
          <a:xfrm>
            <a:off x="10667179" y="5418775"/>
            <a:ext cx="396000" cy="0"/>
          </a:xfrm>
          <a:prstGeom prst="straightConnector1">
            <a:avLst/>
          </a:prstGeom>
          <a:noFill/>
          <a:ln w="9525" cap="flat" cmpd="sng">
            <a:solidFill>
              <a:srgbClr val="E06666"/>
            </a:solidFill>
            <a:prstDash val="solid"/>
            <a:round/>
            <a:headEnd type="none" w="sm" len="sm"/>
            <a:tailEnd type="triangle" w="sm" len="sm"/>
          </a:ln>
        </p:spPr>
      </p:cxnSp>
      <p:cxnSp>
        <p:nvCxnSpPr>
          <p:cNvPr id="1114" name="Google Shape;1114;g3621649810e_0_3239"/>
          <p:cNvCxnSpPr/>
          <p:nvPr/>
        </p:nvCxnSpPr>
        <p:spPr>
          <a:xfrm>
            <a:off x="14007820" y="5418775"/>
            <a:ext cx="445200" cy="0"/>
          </a:xfrm>
          <a:prstGeom prst="straightConnector1">
            <a:avLst/>
          </a:prstGeom>
          <a:noFill/>
          <a:ln w="9525" cap="flat" cmpd="sng">
            <a:solidFill>
              <a:srgbClr val="E06666"/>
            </a:solidFill>
            <a:prstDash val="solid"/>
            <a:round/>
            <a:headEnd type="none" w="sm" len="sm"/>
            <a:tailEnd type="triangle" w="sm" len="sm"/>
          </a:ln>
        </p:spPr>
      </p:cxnSp>
      <p:cxnSp>
        <p:nvCxnSpPr>
          <p:cNvPr id="1115" name="Google Shape;1115;g3621649810e_0_3239"/>
          <p:cNvCxnSpPr>
            <a:stCxn id="1097" idx="1"/>
            <a:endCxn id="1100" idx="3"/>
          </p:cNvCxnSpPr>
          <p:nvPr/>
        </p:nvCxnSpPr>
        <p:spPr>
          <a:xfrm flipH="1">
            <a:off x="894529" y="5418775"/>
            <a:ext cx="16499100" cy="600"/>
          </a:xfrm>
          <a:prstGeom prst="bentConnector5">
            <a:avLst>
              <a:gd name="adj1" fmla="val -2886"/>
              <a:gd name="adj2" fmla="val 271631250"/>
              <a:gd name="adj3" fmla="val 102885"/>
            </a:avLst>
          </a:prstGeom>
          <a:noFill/>
          <a:ln w="9525" cap="flat" cmpd="sng">
            <a:solidFill>
              <a:srgbClr val="999999"/>
            </a:solidFill>
            <a:prstDash val="dash"/>
            <a:round/>
            <a:headEnd type="none" w="sm" len="sm"/>
            <a:tailEnd type="triangle" w="sm" len="sm"/>
          </a:ln>
        </p:spPr>
      </p:cxnSp>
      <p:sp>
        <p:nvSpPr>
          <p:cNvPr id="1116" name="Google Shape;1116;g3621649810e_0_3239"/>
          <p:cNvSpPr txBox="1"/>
          <p:nvPr/>
        </p:nvSpPr>
        <p:spPr>
          <a:xfrm>
            <a:off x="7856400" y="7118800"/>
            <a:ext cx="2610000" cy="780000"/>
          </a:xfrm>
          <a:prstGeom prst="rect">
            <a:avLst/>
          </a:prstGeom>
          <a:noFill/>
          <a:ln>
            <a:noFill/>
          </a:ln>
        </p:spPr>
        <p:txBody>
          <a:bodyPr spcFirstLastPara="1" wrap="square" lIns="0" tIns="0" rIns="0" bIns="0" anchor="t" anchorCtr="0">
            <a:spAutoFit/>
          </a:bodyPr>
          <a:lstStyle/>
          <a:p>
            <a:pPr marL="368300" lvl="0" indent="-279400" algn="l" rtl="0">
              <a:spcBef>
                <a:spcPts val="0"/>
              </a:spcBef>
              <a:spcAft>
                <a:spcPts val="0"/>
              </a:spcAft>
              <a:buClr>
                <a:srgbClr val="CC0000"/>
              </a:buClr>
              <a:buSzPts val="1400"/>
              <a:buFont typeface="Inter"/>
              <a:buChar char="✖"/>
            </a:pPr>
            <a:r>
              <a:rPr lang="en-US" sz="1700" b="1">
                <a:solidFill>
                  <a:schemeClr val="lt1"/>
                </a:solidFill>
                <a:latin typeface="Inter"/>
                <a:ea typeface="Inter"/>
                <a:cs typeface="Inter"/>
                <a:sym typeface="Inter"/>
              </a:rPr>
              <a:t>80% </a:t>
            </a:r>
            <a:r>
              <a:rPr lang="en-US" sz="1700">
                <a:solidFill>
                  <a:schemeClr val="lt1"/>
                </a:solidFill>
                <a:latin typeface="Inter"/>
                <a:ea typeface="Inter"/>
                <a:cs typeface="Inter"/>
                <a:sym typeface="Inter"/>
              </a:rPr>
              <a:t>on maintenance</a:t>
            </a:r>
            <a:endParaRPr sz="1700">
              <a:solidFill>
                <a:schemeClr val="lt1"/>
              </a:solidFill>
              <a:latin typeface="Inter"/>
              <a:ea typeface="Inter"/>
              <a:cs typeface="Inter"/>
              <a:sym typeface="Inter"/>
            </a:endParaRPr>
          </a:p>
          <a:p>
            <a:pPr marL="368300" lvl="0" indent="-279400" algn="l" rtl="0">
              <a:spcBef>
                <a:spcPts val="2000"/>
              </a:spcBef>
              <a:spcAft>
                <a:spcPts val="2000"/>
              </a:spcAft>
              <a:buClr>
                <a:srgbClr val="CC0000"/>
              </a:buClr>
              <a:buSzPts val="1400"/>
              <a:buFont typeface="Inter"/>
              <a:buChar char="✖"/>
            </a:pPr>
            <a:r>
              <a:rPr lang="en-US" sz="1700" b="1">
                <a:solidFill>
                  <a:schemeClr val="lt1"/>
                </a:solidFill>
                <a:latin typeface="Inter"/>
                <a:ea typeface="Inter"/>
                <a:cs typeface="Inter"/>
                <a:sym typeface="Inter"/>
              </a:rPr>
              <a:t>20% </a:t>
            </a:r>
            <a:r>
              <a:rPr lang="en-US" sz="1700">
                <a:solidFill>
                  <a:schemeClr val="lt1"/>
                </a:solidFill>
                <a:latin typeface="Inter"/>
                <a:ea typeface="Inter"/>
                <a:cs typeface="Inter"/>
                <a:sym typeface="Inter"/>
              </a:rPr>
              <a:t>on tickets</a:t>
            </a:r>
            <a:endParaRPr sz="1700">
              <a:solidFill>
                <a:schemeClr val="lt1"/>
              </a:solidFill>
              <a:latin typeface="Inter"/>
              <a:ea typeface="Inter"/>
              <a:cs typeface="Inter"/>
              <a:sym typeface="Inter"/>
            </a:endParaRPr>
          </a:p>
        </p:txBody>
      </p:sp>
      <p:grpSp>
        <p:nvGrpSpPr>
          <p:cNvPr id="1117" name="Google Shape;1117;g3621649810e_0_3239"/>
          <p:cNvGrpSpPr/>
          <p:nvPr/>
        </p:nvGrpSpPr>
        <p:grpSpPr>
          <a:xfrm>
            <a:off x="7713889" y="5418879"/>
            <a:ext cx="2951084" cy="1470492"/>
            <a:chOff x="3856944" y="2709439"/>
            <a:chExt cx="1475542" cy="735246"/>
          </a:xfrm>
        </p:grpSpPr>
        <p:grpSp>
          <p:nvGrpSpPr>
            <p:cNvPr id="1118" name="Google Shape;1118;g3621649810e_0_3239"/>
            <p:cNvGrpSpPr/>
            <p:nvPr/>
          </p:nvGrpSpPr>
          <p:grpSpPr>
            <a:xfrm>
              <a:off x="3856944" y="2709439"/>
              <a:ext cx="1475542" cy="735246"/>
              <a:chOff x="3856690" y="2237150"/>
              <a:chExt cx="1475542" cy="1207499"/>
            </a:xfrm>
          </p:grpSpPr>
          <p:sp>
            <p:nvSpPr>
              <p:cNvPr id="1119" name="Google Shape;1119;g3621649810e_0_3239"/>
              <p:cNvSpPr/>
              <p:nvPr/>
            </p:nvSpPr>
            <p:spPr>
              <a:xfrm>
                <a:off x="3856690" y="2750051"/>
                <a:ext cx="1472127" cy="474243"/>
              </a:xfrm>
              <a:custGeom>
                <a:avLst/>
                <a:gdLst/>
                <a:ahLst/>
                <a:cxnLst/>
                <a:rect l="l" t="t" r="r" b="b"/>
                <a:pathLst>
                  <a:path w="58383" h="24620" extrusionOk="0">
                    <a:moveTo>
                      <a:pt x="0" y="4596"/>
                    </a:moveTo>
                    <a:cubicBezTo>
                      <a:pt x="3597" y="3248"/>
                      <a:pt x="8797" y="2427"/>
                      <a:pt x="11512" y="5144"/>
                    </a:cubicBezTo>
                    <a:cubicBezTo>
                      <a:pt x="13332" y="6965"/>
                      <a:pt x="10524" y="11997"/>
                      <a:pt x="7949" y="11997"/>
                    </a:cubicBezTo>
                    <a:cubicBezTo>
                      <a:pt x="7132" y="11997"/>
                      <a:pt x="6934" y="10617"/>
                      <a:pt x="6852" y="9804"/>
                    </a:cubicBezTo>
                    <a:cubicBezTo>
                      <a:pt x="6431" y="5606"/>
                      <a:pt x="15057" y="4254"/>
                      <a:pt x="18913" y="5967"/>
                    </a:cubicBezTo>
                    <a:cubicBezTo>
                      <a:pt x="21788" y="7244"/>
                      <a:pt x="19878" y="14464"/>
                      <a:pt x="23024" y="14464"/>
                    </a:cubicBezTo>
                    <a:cubicBezTo>
                      <a:pt x="26335" y="14464"/>
                      <a:pt x="31328" y="13082"/>
                      <a:pt x="31796" y="9804"/>
                    </a:cubicBezTo>
                    <a:cubicBezTo>
                      <a:pt x="32117" y="7557"/>
                      <a:pt x="28695" y="4576"/>
                      <a:pt x="26588" y="5419"/>
                    </a:cubicBezTo>
                    <a:cubicBezTo>
                      <a:pt x="23620" y="6606"/>
                      <a:pt x="33165" y="10901"/>
                      <a:pt x="31521" y="13642"/>
                    </a:cubicBezTo>
                    <a:cubicBezTo>
                      <a:pt x="30113" y="15990"/>
                      <a:pt x="26794" y="16611"/>
                      <a:pt x="24121" y="17205"/>
                    </a:cubicBezTo>
                    <a:cubicBezTo>
                      <a:pt x="22062" y="17662"/>
                      <a:pt x="18163" y="18738"/>
                      <a:pt x="17816" y="16657"/>
                    </a:cubicBezTo>
                    <a:cubicBezTo>
                      <a:pt x="16982" y="11649"/>
                      <a:pt x="27629" y="5161"/>
                      <a:pt x="30973" y="8982"/>
                    </a:cubicBezTo>
                    <a:cubicBezTo>
                      <a:pt x="32403" y="10616"/>
                      <a:pt x="33712" y="13410"/>
                      <a:pt x="32618" y="15286"/>
                    </a:cubicBezTo>
                    <a:cubicBezTo>
                      <a:pt x="31010" y="18042"/>
                      <a:pt x="26102" y="21382"/>
                      <a:pt x="23847" y="19124"/>
                    </a:cubicBezTo>
                    <a:cubicBezTo>
                      <a:pt x="23125" y="18401"/>
                      <a:pt x="24287" y="16806"/>
                      <a:pt x="25217" y="16383"/>
                    </a:cubicBezTo>
                    <a:cubicBezTo>
                      <a:pt x="29140" y="14599"/>
                      <a:pt x="34404" y="15262"/>
                      <a:pt x="38100" y="17479"/>
                    </a:cubicBezTo>
                    <a:cubicBezTo>
                      <a:pt x="40170" y="18721"/>
                      <a:pt x="39249" y="23783"/>
                      <a:pt x="41663" y="23783"/>
                    </a:cubicBezTo>
                    <a:cubicBezTo>
                      <a:pt x="47127" y="23783"/>
                      <a:pt x="51095" y="12477"/>
                      <a:pt x="47419" y="8434"/>
                    </a:cubicBezTo>
                    <a:cubicBezTo>
                      <a:pt x="45864" y="6724"/>
                      <a:pt x="42966" y="5331"/>
                      <a:pt x="40841" y="6241"/>
                    </a:cubicBezTo>
                    <a:cubicBezTo>
                      <a:pt x="39630" y="6760"/>
                      <a:pt x="42967" y="7814"/>
                      <a:pt x="44130" y="8434"/>
                    </a:cubicBezTo>
                    <a:cubicBezTo>
                      <a:pt x="46815" y="9866"/>
                      <a:pt x="52114" y="11639"/>
                      <a:pt x="50983" y="14464"/>
                    </a:cubicBezTo>
                    <a:cubicBezTo>
                      <a:pt x="49080" y="19218"/>
                      <a:pt x="36857" y="23651"/>
                      <a:pt x="36181" y="18575"/>
                    </a:cubicBezTo>
                    <a:cubicBezTo>
                      <a:pt x="35730" y="15191"/>
                      <a:pt x="35869" y="10234"/>
                      <a:pt x="38922" y="8708"/>
                    </a:cubicBezTo>
                    <a:cubicBezTo>
                      <a:pt x="40557" y="7891"/>
                      <a:pt x="43111" y="7416"/>
                      <a:pt x="44404" y="8708"/>
                    </a:cubicBezTo>
                    <a:cubicBezTo>
                      <a:pt x="45336" y="9639"/>
                      <a:pt x="45319" y="12316"/>
                      <a:pt x="46597" y="11997"/>
                    </a:cubicBezTo>
                    <a:cubicBezTo>
                      <a:pt x="49699" y="11222"/>
                      <a:pt x="54798" y="9395"/>
                      <a:pt x="54272" y="6241"/>
                    </a:cubicBezTo>
                    <a:cubicBezTo>
                      <a:pt x="53350" y="707"/>
                      <a:pt x="42529" y="-1862"/>
                      <a:pt x="38100" y="1581"/>
                    </a:cubicBezTo>
                    <a:cubicBezTo>
                      <a:pt x="33742" y="4969"/>
                      <a:pt x="39374" y="15093"/>
                      <a:pt x="34537" y="17753"/>
                    </a:cubicBezTo>
                    <a:cubicBezTo>
                      <a:pt x="27810" y="21453"/>
                      <a:pt x="9490" y="25707"/>
                      <a:pt x="11512" y="18301"/>
                    </a:cubicBezTo>
                    <a:cubicBezTo>
                      <a:pt x="12236" y="15649"/>
                      <a:pt x="17375" y="14320"/>
                      <a:pt x="19461" y="16109"/>
                    </a:cubicBezTo>
                    <a:cubicBezTo>
                      <a:pt x="21365" y="17742"/>
                      <a:pt x="18588" y="22388"/>
                      <a:pt x="20832" y="23509"/>
                    </a:cubicBezTo>
                    <a:cubicBezTo>
                      <a:pt x="26883" y="26533"/>
                      <a:pt x="35962" y="22950"/>
                      <a:pt x="40293" y="17753"/>
                    </a:cubicBezTo>
                    <a:cubicBezTo>
                      <a:pt x="44224" y="13036"/>
                      <a:pt x="30430" y="146"/>
                      <a:pt x="26862" y="5144"/>
                    </a:cubicBezTo>
                    <a:cubicBezTo>
                      <a:pt x="24041" y="9096"/>
                      <a:pt x="39881" y="5271"/>
                      <a:pt x="40567" y="10078"/>
                    </a:cubicBezTo>
                    <a:cubicBezTo>
                      <a:pt x="41062" y="13545"/>
                      <a:pt x="41280" y="20796"/>
                      <a:pt x="37826" y="20220"/>
                    </a:cubicBezTo>
                    <a:cubicBezTo>
                      <a:pt x="34193" y="19615"/>
                      <a:pt x="39640" y="10294"/>
                      <a:pt x="43308" y="10627"/>
                    </a:cubicBezTo>
                    <a:cubicBezTo>
                      <a:pt x="46527" y="10919"/>
                      <a:pt x="50774" y="14645"/>
                      <a:pt x="49886" y="17753"/>
                    </a:cubicBezTo>
                    <a:cubicBezTo>
                      <a:pt x="48628" y="22160"/>
                      <a:pt x="35613" y="23398"/>
                      <a:pt x="36181" y="18850"/>
                    </a:cubicBezTo>
                    <a:cubicBezTo>
                      <a:pt x="36688" y="14795"/>
                      <a:pt x="43059" y="13368"/>
                      <a:pt x="47145" y="13368"/>
                    </a:cubicBezTo>
                    <a:cubicBezTo>
                      <a:pt x="50901" y="13368"/>
                      <a:pt x="56300" y="17315"/>
                      <a:pt x="58383" y="14190"/>
                    </a:cubicBezTo>
                  </a:path>
                </a:pathLst>
              </a:custGeom>
              <a:noFill/>
              <a:ln w="9525" cap="flat" cmpd="sng">
                <a:solidFill>
                  <a:srgbClr val="E06666"/>
                </a:solidFill>
                <a:prstDash val="solid"/>
                <a:round/>
                <a:headEnd type="none" w="med" len="med"/>
                <a:tailEnd type="none" w="med" len="med"/>
              </a:ln>
            </p:spPr>
            <p:txBody>
              <a:bodyPr/>
              <a:lstStyle/>
              <a:p>
                <a:endParaRPr lang="en-US"/>
              </a:p>
            </p:txBody>
          </p:sp>
          <p:sp>
            <p:nvSpPr>
              <p:cNvPr id="1120" name="Google Shape;1120;g3621649810e_0_3239"/>
              <p:cNvSpPr/>
              <p:nvPr/>
            </p:nvSpPr>
            <p:spPr>
              <a:xfrm>
                <a:off x="3865031" y="2237150"/>
                <a:ext cx="1464589" cy="1100794"/>
              </a:xfrm>
              <a:custGeom>
                <a:avLst/>
                <a:gdLst/>
                <a:ahLst/>
                <a:cxnLst/>
                <a:rect l="l" t="t" r="r" b="b"/>
                <a:pathLst>
                  <a:path w="58420" h="38774" extrusionOk="0">
                    <a:moveTo>
                      <a:pt x="0" y="30676"/>
                    </a:moveTo>
                    <a:cubicBezTo>
                      <a:pt x="2912" y="28248"/>
                      <a:pt x="10511" y="27951"/>
                      <a:pt x="11332" y="31652"/>
                    </a:cubicBezTo>
                    <a:cubicBezTo>
                      <a:pt x="11434" y="32111"/>
                      <a:pt x="11021" y="32825"/>
                      <a:pt x="10551" y="32825"/>
                    </a:cubicBezTo>
                    <a:cubicBezTo>
                      <a:pt x="8366" y="32825"/>
                      <a:pt x="10178" y="27921"/>
                      <a:pt x="11723" y="26377"/>
                    </a:cubicBezTo>
                    <a:cubicBezTo>
                      <a:pt x="12924" y="25177"/>
                      <a:pt x="15301" y="23553"/>
                      <a:pt x="14458" y="22079"/>
                    </a:cubicBezTo>
                    <a:cubicBezTo>
                      <a:pt x="13844" y="21005"/>
                      <a:pt x="11551" y="21140"/>
                      <a:pt x="10746" y="22079"/>
                    </a:cubicBezTo>
                    <a:cubicBezTo>
                      <a:pt x="8923" y="24206"/>
                      <a:pt x="14812" y="27359"/>
                      <a:pt x="17585" y="26963"/>
                    </a:cubicBezTo>
                    <a:cubicBezTo>
                      <a:pt x="19812" y="26645"/>
                      <a:pt x="22307" y="21257"/>
                      <a:pt x="20125" y="20711"/>
                    </a:cubicBezTo>
                    <a:cubicBezTo>
                      <a:pt x="19427" y="20536"/>
                      <a:pt x="19516" y="22271"/>
                      <a:pt x="19929" y="22860"/>
                    </a:cubicBezTo>
                    <a:cubicBezTo>
                      <a:pt x="22743" y="26879"/>
                      <a:pt x="24766" y="34045"/>
                      <a:pt x="21297" y="37514"/>
                    </a:cubicBezTo>
                    <a:cubicBezTo>
                      <a:pt x="19814" y="38997"/>
                      <a:pt x="16140" y="36813"/>
                      <a:pt x="15631" y="34779"/>
                    </a:cubicBezTo>
                    <a:cubicBezTo>
                      <a:pt x="15150" y="32858"/>
                      <a:pt x="17966" y="30937"/>
                      <a:pt x="19929" y="30676"/>
                    </a:cubicBezTo>
                    <a:cubicBezTo>
                      <a:pt x="23859" y="30153"/>
                      <a:pt x="24821" y="39394"/>
                      <a:pt x="28722" y="38686"/>
                    </a:cubicBezTo>
                    <a:cubicBezTo>
                      <a:pt x="34659" y="37608"/>
                      <a:pt x="35892" y="24058"/>
                      <a:pt x="30871" y="20711"/>
                    </a:cubicBezTo>
                    <a:cubicBezTo>
                      <a:pt x="29623" y="19879"/>
                      <a:pt x="26430" y="21940"/>
                      <a:pt x="27158" y="23251"/>
                    </a:cubicBezTo>
                    <a:cubicBezTo>
                      <a:pt x="28549" y="25754"/>
                      <a:pt x="32586" y="21404"/>
                      <a:pt x="35365" y="20711"/>
                    </a:cubicBezTo>
                    <a:cubicBezTo>
                      <a:pt x="39535" y="19670"/>
                      <a:pt x="44358" y="22513"/>
                      <a:pt x="48260" y="20711"/>
                    </a:cubicBezTo>
                    <a:cubicBezTo>
                      <a:pt x="55241" y="17487"/>
                      <a:pt x="58420" y="7690"/>
                      <a:pt x="58420" y="0"/>
                    </a:cubicBezTo>
                  </a:path>
                </a:pathLst>
              </a:custGeom>
              <a:noFill/>
              <a:ln w="9525" cap="flat" cmpd="sng">
                <a:solidFill>
                  <a:srgbClr val="E06666"/>
                </a:solidFill>
                <a:prstDash val="solid"/>
                <a:round/>
                <a:headEnd type="none" w="med" len="med"/>
                <a:tailEnd type="none" w="med" len="med"/>
              </a:ln>
            </p:spPr>
            <p:txBody>
              <a:bodyPr/>
              <a:lstStyle/>
              <a:p>
                <a:endParaRPr lang="en-US"/>
              </a:p>
            </p:txBody>
          </p:sp>
          <p:sp>
            <p:nvSpPr>
              <p:cNvPr id="1121" name="Google Shape;1121;g3621649810e_0_3239"/>
              <p:cNvSpPr/>
              <p:nvPr/>
            </p:nvSpPr>
            <p:spPr>
              <a:xfrm>
                <a:off x="4046457" y="2759224"/>
                <a:ext cx="1285775" cy="685425"/>
              </a:xfrm>
              <a:custGeom>
                <a:avLst/>
                <a:gdLst/>
                <a:ahLst/>
                <a:cxnLst/>
                <a:rect l="l" t="t" r="r" b="b"/>
                <a:pathLst>
                  <a:path w="51431" h="27417" extrusionOk="0">
                    <a:moveTo>
                      <a:pt x="51432" y="20284"/>
                    </a:moveTo>
                    <a:cubicBezTo>
                      <a:pt x="47003" y="21171"/>
                      <a:pt x="42766" y="25034"/>
                      <a:pt x="38384" y="23938"/>
                    </a:cubicBezTo>
                    <a:cubicBezTo>
                      <a:pt x="36895" y="23565"/>
                      <a:pt x="36112" y="20038"/>
                      <a:pt x="37515" y="19415"/>
                    </a:cubicBezTo>
                    <a:cubicBezTo>
                      <a:pt x="38926" y="18788"/>
                      <a:pt x="41505" y="22552"/>
                      <a:pt x="40124" y="23242"/>
                    </a:cubicBezTo>
                    <a:cubicBezTo>
                      <a:pt x="37518" y="24545"/>
                      <a:pt x="34032" y="25416"/>
                      <a:pt x="31426" y="24112"/>
                    </a:cubicBezTo>
                    <a:cubicBezTo>
                      <a:pt x="29161" y="22979"/>
                      <a:pt x="30094" y="19223"/>
                      <a:pt x="29338" y="16805"/>
                    </a:cubicBezTo>
                    <a:cubicBezTo>
                      <a:pt x="28150" y="13002"/>
                      <a:pt x="26607" y="9312"/>
                      <a:pt x="24989" y="5671"/>
                    </a:cubicBezTo>
                    <a:cubicBezTo>
                      <a:pt x="23073" y="1360"/>
                      <a:pt x="16103" y="-1231"/>
                      <a:pt x="11767" y="626"/>
                    </a:cubicBezTo>
                    <a:cubicBezTo>
                      <a:pt x="4883" y="3575"/>
                      <a:pt x="-1342" y="12626"/>
                      <a:pt x="284" y="19936"/>
                    </a:cubicBezTo>
                    <a:cubicBezTo>
                      <a:pt x="493" y="20878"/>
                      <a:pt x="3189" y="19215"/>
                      <a:pt x="2720" y="18371"/>
                    </a:cubicBezTo>
                    <a:cubicBezTo>
                      <a:pt x="2077" y="17214"/>
                      <a:pt x="-173" y="20959"/>
                      <a:pt x="806" y="21850"/>
                    </a:cubicBezTo>
                    <a:cubicBezTo>
                      <a:pt x="3723" y="24503"/>
                      <a:pt x="11245" y="23473"/>
                      <a:pt x="11245" y="27417"/>
                    </a:cubicBezTo>
                  </a:path>
                </a:pathLst>
              </a:custGeom>
              <a:noFill/>
              <a:ln w="9525" cap="flat" cmpd="sng">
                <a:solidFill>
                  <a:srgbClr val="E06666"/>
                </a:solidFill>
                <a:prstDash val="solid"/>
                <a:round/>
                <a:headEnd type="none" w="med" len="med"/>
                <a:tailEnd type="none" w="med" len="med"/>
              </a:ln>
            </p:spPr>
            <p:txBody>
              <a:bodyPr/>
              <a:lstStyle/>
              <a:p>
                <a:endParaRPr lang="en-US"/>
              </a:p>
            </p:txBody>
          </p:sp>
          <p:sp>
            <p:nvSpPr>
              <p:cNvPr id="1122" name="Google Shape;1122;g3621649810e_0_3239"/>
              <p:cNvSpPr/>
              <p:nvPr/>
            </p:nvSpPr>
            <p:spPr>
              <a:xfrm>
                <a:off x="3858375" y="2691475"/>
                <a:ext cx="1472118" cy="262150"/>
              </a:xfrm>
              <a:custGeom>
                <a:avLst/>
                <a:gdLst/>
                <a:ahLst/>
                <a:cxnLst/>
                <a:rect l="l" t="t" r="r" b="b"/>
                <a:pathLst>
                  <a:path w="58198" h="10486" extrusionOk="0">
                    <a:moveTo>
                      <a:pt x="0" y="10486"/>
                    </a:moveTo>
                    <a:cubicBezTo>
                      <a:pt x="2171" y="7877"/>
                      <a:pt x="5464" y="1619"/>
                      <a:pt x="7864" y="4019"/>
                    </a:cubicBezTo>
                    <a:cubicBezTo>
                      <a:pt x="9393" y="5548"/>
                      <a:pt x="5515" y="11858"/>
                      <a:pt x="4893" y="9787"/>
                    </a:cubicBezTo>
                    <a:cubicBezTo>
                      <a:pt x="4191" y="7450"/>
                      <a:pt x="6536" y="4218"/>
                      <a:pt x="8913" y="3670"/>
                    </a:cubicBezTo>
                    <a:cubicBezTo>
                      <a:pt x="11809" y="3002"/>
                      <a:pt x="15924" y="6128"/>
                      <a:pt x="17826" y="3845"/>
                    </a:cubicBezTo>
                    <a:cubicBezTo>
                      <a:pt x="18671" y="2830"/>
                      <a:pt x="16526" y="874"/>
                      <a:pt x="15205" y="874"/>
                    </a:cubicBezTo>
                    <a:cubicBezTo>
                      <a:pt x="14365" y="874"/>
                      <a:pt x="15779" y="3136"/>
                      <a:pt x="16603" y="2971"/>
                    </a:cubicBezTo>
                    <a:cubicBezTo>
                      <a:pt x="19138" y="2463"/>
                      <a:pt x="21182" y="0"/>
                      <a:pt x="23768" y="0"/>
                    </a:cubicBezTo>
                    <a:cubicBezTo>
                      <a:pt x="26037" y="0"/>
                      <a:pt x="29390" y="1074"/>
                      <a:pt x="29711" y="3320"/>
                    </a:cubicBezTo>
                    <a:cubicBezTo>
                      <a:pt x="29915" y="4744"/>
                      <a:pt x="29526" y="6961"/>
                      <a:pt x="28138" y="7340"/>
                    </a:cubicBezTo>
                    <a:cubicBezTo>
                      <a:pt x="26802" y="7705"/>
                      <a:pt x="25513" y="4396"/>
                      <a:pt x="26565" y="3495"/>
                    </a:cubicBezTo>
                    <a:cubicBezTo>
                      <a:pt x="30323" y="277"/>
                      <a:pt x="36271" y="5439"/>
                      <a:pt x="41071" y="6641"/>
                    </a:cubicBezTo>
                    <a:cubicBezTo>
                      <a:pt x="46614" y="8029"/>
                      <a:pt x="52484" y="5942"/>
                      <a:pt x="58198" y="5942"/>
                    </a:cubicBezTo>
                  </a:path>
                </a:pathLst>
              </a:custGeom>
              <a:noFill/>
              <a:ln w="9525" cap="flat" cmpd="sng">
                <a:solidFill>
                  <a:srgbClr val="E06666"/>
                </a:solidFill>
                <a:prstDash val="solid"/>
                <a:round/>
                <a:headEnd type="none" w="med" len="med"/>
                <a:tailEnd type="none" w="med" len="med"/>
              </a:ln>
            </p:spPr>
            <p:txBody>
              <a:bodyPr/>
              <a:lstStyle/>
              <a:p>
                <a:endParaRPr lang="en-US"/>
              </a:p>
            </p:txBody>
          </p:sp>
        </p:grpSp>
        <p:sp>
          <p:nvSpPr>
            <p:cNvPr id="1123" name="Google Shape;1123;g3621649810e_0_3239"/>
            <p:cNvSpPr/>
            <p:nvPr/>
          </p:nvSpPr>
          <p:spPr>
            <a:xfrm>
              <a:off x="3865711" y="3081196"/>
              <a:ext cx="1392575" cy="361584"/>
            </a:xfrm>
            <a:custGeom>
              <a:avLst/>
              <a:gdLst/>
              <a:ahLst/>
              <a:cxnLst/>
              <a:rect l="l" t="t" r="r" b="b"/>
              <a:pathLst>
                <a:path w="55703" h="17987" extrusionOk="0">
                  <a:moveTo>
                    <a:pt x="0" y="8407"/>
                  </a:moveTo>
                  <a:cubicBezTo>
                    <a:pt x="1788" y="8109"/>
                    <a:pt x="4862" y="12366"/>
                    <a:pt x="3119" y="12863"/>
                  </a:cubicBezTo>
                  <a:cubicBezTo>
                    <a:pt x="2190" y="13128"/>
                    <a:pt x="1898" y="11149"/>
                    <a:pt x="2005" y="10189"/>
                  </a:cubicBezTo>
                  <a:cubicBezTo>
                    <a:pt x="2391" y="6719"/>
                    <a:pt x="8357" y="4323"/>
                    <a:pt x="7130" y="1054"/>
                  </a:cubicBezTo>
                  <a:cubicBezTo>
                    <a:pt x="6873" y="369"/>
                    <a:pt x="5687" y="-305"/>
                    <a:pt x="5125" y="163"/>
                  </a:cubicBezTo>
                  <a:cubicBezTo>
                    <a:pt x="3751" y="1308"/>
                    <a:pt x="7332" y="3010"/>
                    <a:pt x="8690" y="4174"/>
                  </a:cubicBezTo>
                  <a:cubicBezTo>
                    <a:pt x="10332" y="5581"/>
                    <a:pt x="12570" y="10937"/>
                    <a:pt x="10472" y="10412"/>
                  </a:cubicBezTo>
                  <a:cubicBezTo>
                    <a:pt x="9667" y="10210"/>
                    <a:pt x="11879" y="9172"/>
                    <a:pt x="12700" y="9298"/>
                  </a:cubicBezTo>
                  <a:cubicBezTo>
                    <a:pt x="15105" y="9668"/>
                    <a:pt x="16553" y="12608"/>
                    <a:pt x="18939" y="13086"/>
                  </a:cubicBezTo>
                  <a:cubicBezTo>
                    <a:pt x="22961" y="13891"/>
                    <a:pt x="23292" y="2653"/>
                    <a:pt x="27183" y="3951"/>
                  </a:cubicBezTo>
                  <a:cubicBezTo>
                    <a:pt x="29850" y="4840"/>
                    <a:pt x="29926" y="9553"/>
                    <a:pt x="28965" y="12195"/>
                  </a:cubicBezTo>
                  <a:cubicBezTo>
                    <a:pt x="28435" y="13652"/>
                    <a:pt x="26202" y="16041"/>
                    <a:pt x="27628" y="16651"/>
                  </a:cubicBezTo>
                  <a:cubicBezTo>
                    <a:pt x="31212" y="18186"/>
                    <a:pt x="31505" y="8971"/>
                    <a:pt x="35204" y="7739"/>
                  </a:cubicBezTo>
                  <a:cubicBezTo>
                    <a:pt x="37819" y="6868"/>
                    <a:pt x="41460" y="11861"/>
                    <a:pt x="43225" y="9744"/>
                  </a:cubicBezTo>
                  <a:cubicBezTo>
                    <a:pt x="44653" y="8032"/>
                    <a:pt x="40790" y="3336"/>
                    <a:pt x="43002" y="3060"/>
                  </a:cubicBezTo>
                  <a:cubicBezTo>
                    <a:pt x="45706" y="2723"/>
                    <a:pt x="49027" y="3442"/>
                    <a:pt x="50800" y="5511"/>
                  </a:cubicBezTo>
                  <a:cubicBezTo>
                    <a:pt x="51969" y="6875"/>
                    <a:pt x="49010" y="9455"/>
                    <a:pt x="50132" y="10858"/>
                  </a:cubicBezTo>
                  <a:cubicBezTo>
                    <a:pt x="51246" y="12251"/>
                    <a:pt x="54853" y="8965"/>
                    <a:pt x="55479" y="10635"/>
                  </a:cubicBezTo>
                  <a:cubicBezTo>
                    <a:pt x="56378" y="13033"/>
                    <a:pt x="53251" y="15427"/>
                    <a:pt x="53251" y="17988"/>
                  </a:cubicBezTo>
                </a:path>
              </a:pathLst>
            </a:custGeom>
            <a:noFill/>
            <a:ln w="9525" cap="flat" cmpd="sng">
              <a:solidFill>
                <a:srgbClr val="E06666"/>
              </a:solidFill>
              <a:prstDash val="solid"/>
              <a:round/>
              <a:headEnd type="none" w="med" len="med"/>
              <a:tailEnd type="none" w="med" len="med"/>
            </a:ln>
          </p:spPr>
          <p:txBody>
            <a:bodyPr/>
            <a:lstStyle/>
            <a:p>
              <a:endParaRPr lang="en-US"/>
            </a:p>
          </p:txBody>
        </p:sp>
      </p:grpSp>
      <p:sp>
        <p:nvSpPr>
          <p:cNvPr id="1124" name="Google Shape;1124;g3621649810e_0_3239"/>
          <p:cNvSpPr txBox="1"/>
          <p:nvPr/>
        </p:nvSpPr>
        <p:spPr>
          <a:xfrm>
            <a:off x="11228650" y="7118800"/>
            <a:ext cx="2610000" cy="780000"/>
          </a:xfrm>
          <a:prstGeom prst="rect">
            <a:avLst/>
          </a:prstGeom>
          <a:noFill/>
          <a:ln>
            <a:noFill/>
          </a:ln>
        </p:spPr>
        <p:txBody>
          <a:bodyPr spcFirstLastPara="1" wrap="square" lIns="0" tIns="0" rIns="0" bIns="0" anchor="t" anchorCtr="0">
            <a:spAutoFit/>
          </a:bodyPr>
          <a:lstStyle/>
          <a:p>
            <a:pPr marL="368300" lvl="0" indent="-279400" algn="l" rtl="0">
              <a:spcBef>
                <a:spcPts val="0"/>
              </a:spcBef>
              <a:spcAft>
                <a:spcPts val="0"/>
              </a:spcAft>
              <a:buClr>
                <a:srgbClr val="CC0000"/>
              </a:buClr>
              <a:buSzPts val="1400"/>
              <a:buFont typeface="Inter"/>
              <a:buChar char="✖"/>
            </a:pPr>
            <a:r>
              <a:rPr lang="en-US" sz="1700" b="1">
                <a:solidFill>
                  <a:schemeClr val="lt1"/>
                </a:solidFill>
                <a:latin typeface="Inter"/>
                <a:ea typeface="Inter"/>
                <a:cs typeface="Inter"/>
                <a:sym typeface="Inter"/>
              </a:rPr>
              <a:t>90%  </a:t>
            </a:r>
            <a:r>
              <a:rPr lang="en-US" sz="1700">
                <a:solidFill>
                  <a:schemeClr val="lt1"/>
                </a:solidFill>
                <a:latin typeface="Inter"/>
                <a:ea typeface="Inter"/>
                <a:cs typeface="Inter"/>
                <a:sym typeface="Inter"/>
              </a:rPr>
              <a:t>= ETL</a:t>
            </a:r>
            <a:endParaRPr sz="1700">
              <a:solidFill>
                <a:schemeClr val="lt1"/>
              </a:solidFill>
              <a:latin typeface="Inter"/>
              <a:ea typeface="Inter"/>
              <a:cs typeface="Inter"/>
              <a:sym typeface="Inter"/>
            </a:endParaRPr>
          </a:p>
          <a:p>
            <a:pPr marL="368300" lvl="0" indent="-279400" algn="l" rtl="0">
              <a:spcBef>
                <a:spcPts val="2000"/>
              </a:spcBef>
              <a:spcAft>
                <a:spcPts val="2000"/>
              </a:spcAft>
              <a:buClr>
                <a:srgbClr val="CC0000"/>
              </a:buClr>
              <a:buSzPts val="1400"/>
              <a:buFont typeface="Inter"/>
              <a:buChar char="✖"/>
            </a:pPr>
            <a:r>
              <a:rPr lang="en-US" sz="1700" b="1">
                <a:solidFill>
                  <a:schemeClr val="lt1"/>
                </a:solidFill>
                <a:latin typeface="Inter"/>
                <a:ea typeface="Inter"/>
                <a:cs typeface="Inter"/>
                <a:sym typeface="Inter"/>
              </a:rPr>
              <a:t>Data discovery silos</a:t>
            </a:r>
            <a:endParaRPr sz="1700">
              <a:solidFill>
                <a:schemeClr val="lt1"/>
              </a:solidFill>
              <a:latin typeface="Inter"/>
              <a:ea typeface="Inter"/>
              <a:cs typeface="Inter"/>
              <a:sym typeface="Inter"/>
            </a:endParaRPr>
          </a:p>
        </p:txBody>
      </p:sp>
      <p:sp>
        <p:nvSpPr>
          <p:cNvPr id="1125" name="Google Shape;1125;g3621649810e_0_3239"/>
          <p:cNvSpPr txBox="1"/>
          <p:nvPr/>
        </p:nvSpPr>
        <p:spPr>
          <a:xfrm>
            <a:off x="7888834" y="4984338"/>
            <a:ext cx="2610000" cy="8865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None/>
            </a:pPr>
            <a:r>
              <a:rPr lang="en-US" sz="3200">
                <a:solidFill>
                  <a:schemeClr val="lt1"/>
                </a:solidFill>
                <a:latin typeface="Inter Medium"/>
                <a:ea typeface="Inter Medium"/>
                <a:cs typeface="Inter Medium"/>
                <a:sym typeface="Inter Medium"/>
              </a:rPr>
              <a:t>Engineer Queue</a:t>
            </a:r>
            <a:endParaRPr sz="3200">
              <a:solidFill>
                <a:schemeClr val="lt1"/>
              </a:solidFill>
              <a:latin typeface="Inter Medium"/>
              <a:ea typeface="Inter Medium"/>
              <a:cs typeface="Inter Medium"/>
              <a:sym typeface="Inter Medium"/>
            </a:endParaRPr>
          </a:p>
        </p:txBody>
      </p:sp>
      <p:grpSp>
        <p:nvGrpSpPr>
          <p:cNvPr id="1126" name="Google Shape;1126;g3621649810e_0_3239"/>
          <p:cNvGrpSpPr/>
          <p:nvPr/>
        </p:nvGrpSpPr>
        <p:grpSpPr>
          <a:xfrm>
            <a:off x="4291930" y="6093624"/>
            <a:ext cx="2993814" cy="715765"/>
            <a:chOff x="2145965" y="3016850"/>
            <a:chExt cx="1496907" cy="357882"/>
          </a:xfrm>
        </p:grpSpPr>
        <p:grpSp>
          <p:nvGrpSpPr>
            <p:cNvPr id="1127" name="Google Shape;1127;g3621649810e_0_3239"/>
            <p:cNvGrpSpPr/>
            <p:nvPr/>
          </p:nvGrpSpPr>
          <p:grpSpPr>
            <a:xfrm flipH="1">
              <a:off x="2377282" y="3210156"/>
              <a:ext cx="1265590" cy="164577"/>
              <a:chOff x="3285381" y="1858560"/>
              <a:chExt cx="1482129" cy="190152"/>
            </a:xfrm>
          </p:grpSpPr>
          <p:pic>
            <p:nvPicPr>
              <p:cNvPr id="1128" name="Google Shape;1128;g3621649810e_0_3239" title="ticket-01.png"/>
              <p:cNvPicPr preferRelativeResize="0"/>
              <p:nvPr/>
            </p:nvPicPr>
            <p:blipFill>
              <a:blip r:embed="rId5">
                <a:alphaModFix amt="30000"/>
              </a:blip>
              <a:stretch>
                <a:fillRect/>
              </a:stretch>
            </p:blipFill>
            <p:spPr>
              <a:xfrm>
                <a:off x="3478324" y="1858563"/>
                <a:ext cx="189600" cy="189600"/>
              </a:xfrm>
              <a:prstGeom prst="rect">
                <a:avLst/>
              </a:prstGeom>
              <a:noFill/>
              <a:ln>
                <a:noFill/>
              </a:ln>
            </p:spPr>
          </p:pic>
          <p:pic>
            <p:nvPicPr>
              <p:cNvPr id="1129" name="Google Shape;1129;g3621649810e_0_3239" title="ticket-01.png"/>
              <p:cNvPicPr preferRelativeResize="0"/>
              <p:nvPr/>
            </p:nvPicPr>
            <p:blipFill>
              <a:blip r:embed="rId5">
                <a:alphaModFix amt="30000"/>
              </a:blip>
              <a:stretch>
                <a:fillRect/>
              </a:stretch>
            </p:blipFill>
            <p:spPr>
              <a:xfrm>
                <a:off x="3742699" y="1858563"/>
                <a:ext cx="189600" cy="189600"/>
              </a:xfrm>
              <a:prstGeom prst="rect">
                <a:avLst/>
              </a:prstGeom>
              <a:noFill/>
              <a:ln>
                <a:noFill/>
              </a:ln>
            </p:spPr>
          </p:pic>
          <p:pic>
            <p:nvPicPr>
              <p:cNvPr id="1130" name="Google Shape;1130;g3621649810e_0_3239" title="ticket-01.png"/>
              <p:cNvPicPr preferRelativeResize="0"/>
              <p:nvPr/>
            </p:nvPicPr>
            <p:blipFill>
              <a:blip r:embed="rId5">
                <a:alphaModFix amt="30000"/>
              </a:blip>
              <a:stretch>
                <a:fillRect/>
              </a:stretch>
            </p:blipFill>
            <p:spPr>
              <a:xfrm>
                <a:off x="4007074" y="1859113"/>
                <a:ext cx="189600" cy="189600"/>
              </a:xfrm>
              <a:prstGeom prst="rect">
                <a:avLst/>
              </a:prstGeom>
              <a:noFill/>
              <a:ln>
                <a:noFill/>
              </a:ln>
            </p:spPr>
          </p:pic>
          <p:pic>
            <p:nvPicPr>
              <p:cNvPr id="1131" name="Google Shape;1131;g3621649810e_0_3239" title="ticket-01.png"/>
              <p:cNvPicPr preferRelativeResize="0"/>
              <p:nvPr/>
            </p:nvPicPr>
            <p:blipFill>
              <a:blip r:embed="rId5">
                <a:alphaModFix amt="30000"/>
              </a:blip>
              <a:stretch>
                <a:fillRect/>
              </a:stretch>
            </p:blipFill>
            <p:spPr>
              <a:xfrm>
                <a:off x="4271449" y="1859113"/>
                <a:ext cx="189600" cy="189600"/>
              </a:xfrm>
              <a:prstGeom prst="rect">
                <a:avLst/>
              </a:prstGeom>
              <a:noFill/>
              <a:ln>
                <a:noFill/>
              </a:ln>
            </p:spPr>
          </p:pic>
          <p:pic>
            <p:nvPicPr>
              <p:cNvPr id="1132" name="Google Shape;1132;g3621649810e_0_3239" title="ticket-01.png"/>
              <p:cNvPicPr preferRelativeResize="0"/>
              <p:nvPr/>
            </p:nvPicPr>
            <p:blipFill rotWithShape="1">
              <a:blip r:embed="rId5">
                <a:alphaModFix amt="30000"/>
              </a:blip>
              <a:srcRect r="-22189" b="7132"/>
              <a:stretch/>
            </p:blipFill>
            <p:spPr>
              <a:xfrm>
                <a:off x="4535837" y="1859117"/>
                <a:ext cx="231673" cy="176083"/>
              </a:xfrm>
              <a:prstGeom prst="rect">
                <a:avLst/>
              </a:prstGeom>
              <a:noFill/>
              <a:ln>
                <a:noFill/>
              </a:ln>
            </p:spPr>
          </p:pic>
          <p:pic>
            <p:nvPicPr>
              <p:cNvPr id="1133" name="Google Shape;1133;g3621649810e_0_3239" title="ticket-01.png"/>
              <p:cNvPicPr preferRelativeResize="0"/>
              <p:nvPr/>
            </p:nvPicPr>
            <p:blipFill rotWithShape="1">
              <a:blip r:embed="rId5">
                <a:alphaModFix amt="30000"/>
              </a:blip>
              <a:srcRect l="37677" r="-6"/>
              <a:stretch/>
            </p:blipFill>
            <p:spPr>
              <a:xfrm>
                <a:off x="3285381" y="1858560"/>
                <a:ext cx="118174" cy="189606"/>
              </a:xfrm>
              <a:prstGeom prst="rect">
                <a:avLst/>
              </a:prstGeom>
              <a:noFill/>
              <a:ln>
                <a:noFill/>
              </a:ln>
            </p:spPr>
          </p:pic>
        </p:grpSp>
        <p:grpSp>
          <p:nvGrpSpPr>
            <p:cNvPr id="1134" name="Google Shape;1134;g3621649810e_0_3239"/>
            <p:cNvGrpSpPr/>
            <p:nvPr/>
          </p:nvGrpSpPr>
          <p:grpSpPr>
            <a:xfrm>
              <a:off x="2145965" y="3016850"/>
              <a:ext cx="1265590" cy="164577"/>
              <a:chOff x="3285381" y="1858560"/>
              <a:chExt cx="1482129" cy="190152"/>
            </a:xfrm>
          </p:grpSpPr>
          <p:pic>
            <p:nvPicPr>
              <p:cNvPr id="1135" name="Google Shape;1135;g3621649810e_0_3239" title="ticket-01.png"/>
              <p:cNvPicPr preferRelativeResize="0"/>
              <p:nvPr/>
            </p:nvPicPr>
            <p:blipFill>
              <a:blip r:embed="rId5">
                <a:alphaModFix amt="30000"/>
              </a:blip>
              <a:stretch>
                <a:fillRect/>
              </a:stretch>
            </p:blipFill>
            <p:spPr>
              <a:xfrm>
                <a:off x="3478324" y="1858563"/>
                <a:ext cx="189600" cy="189600"/>
              </a:xfrm>
              <a:prstGeom prst="rect">
                <a:avLst/>
              </a:prstGeom>
              <a:noFill/>
              <a:ln>
                <a:noFill/>
              </a:ln>
            </p:spPr>
          </p:pic>
          <p:pic>
            <p:nvPicPr>
              <p:cNvPr id="1136" name="Google Shape;1136;g3621649810e_0_3239" title="ticket-01.png"/>
              <p:cNvPicPr preferRelativeResize="0"/>
              <p:nvPr/>
            </p:nvPicPr>
            <p:blipFill>
              <a:blip r:embed="rId5">
                <a:alphaModFix amt="30000"/>
              </a:blip>
              <a:stretch>
                <a:fillRect/>
              </a:stretch>
            </p:blipFill>
            <p:spPr>
              <a:xfrm>
                <a:off x="3742699" y="1858563"/>
                <a:ext cx="189600" cy="189600"/>
              </a:xfrm>
              <a:prstGeom prst="rect">
                <a:avLst/>
              </a:prstGeom>
              <a:noFill/>
              <a:ln>
                <a:noFill/>
              </a:ln>
            </p:spPr>
          </p:pic>
          <p:pic>
            <p:nvPicPr>
              <p:cNvPr id="1137" name="Google Shape;1137;g3621649810e_0_3239" title="ticket-01.png"/>
              <p:cNvPicPr preferRelativeResize="0"/>
              <p:nvPr/>
            </p:nvPicPr>
            <p:blipFill>
              <a:blip r:embed="rId5">
                <a:alphaModFix amt="30000"/>
              </a:blip>
              <a:stretch>
                <a:fillRect/>
              </a:stretch>
            </p:blipFill>
            <p:spPr>
              <a:xfrm>
                <a:off x="4007074" y="1859113"/>
                <a:ext cx="189600" cy="189600"/>
              </a:xfrm>
              <a:prstGeom prst="rect">
                <a:avLst/>
              </a:prstGeom>
              <a:noFill/>
              <a:ln>
                <a:noFill/>
              </a:ln>
            </p:spPr>
          </p:pic>
          <p:pic>
            <p:nvPicPr>
              <p:cNvPr id="1138" name="Google Shape;1138;g3621649810e_0_3239" title="ticket-01.png"/>
              <p:cNvPicPr preferRelativeResize="0"/>
              <p:nvPr/>
            </p:nvPicPr>
            <p:blipFill>
              <a:blip r:embed="rId5">
                <a:alphaModFix amt="30000"/>
              </a:blip>
              <a:stretch>
                <a:fillRect/>
              </a:stretch>
            </p:blipFill>
            <p:spPr>
              <a:xfrm>
                <a:off x="4271449" y="1859113"/>
                <a:ext cx="189600" cy="189600"/>
              </a:xfrm>
              <a:prstGeom prst="rect">
                <a:avLst/>
              </a:prstGeom>
              <a:noFill/>
              <a:ln>
                <a:noFill/>
              </a:ln>
            </p:spPr>
          </p:pic>
          <p:pic>
            <p:nvPicPr>
              <p:cNvPr id="1139" name="Google Shape;1139;g3621649810e_0_3239" title="ticket-01.png"/>
              <p:cNvPicPr preferRelativeResize="0"/>
              <p:nvPr/>
            </p:nvPicPr>
            <p:blipFill rotWithShape="1">
              <a:blip r:embed="rId5">
                <a:alphaModFix amt="30000"/>
              </a:blip>
              <a:srcRect r="-22189" b="7132"/>
              <a:stretch/>
            </p:blipFill>
            <p:spPr>
              <a:xfrm>
                <a:off x="4535837" y="1859117"/>
                <a:ext cx="231673" cy="176083"/>
              </a:xfrm>
              <a:prstGeom prst="rect">
                <a:avLst/>
              </a:prstGeom>
              <a:noFill/>
              <a:ln>
                <a:noFill/>
              </a:ln>
            </p:spPr>
          </p:pic>
          <p:pic>
            <p:nvPicPr>
              <p:cNvPr id="1140" name="Google Shape;1140;g3621649810e_0_3239" title="ticket-01.png"/>
              <p:cNvPicPr preferRelativeResize="0"/>
              <p:nvPr/>
            </p:nvPicPr>
            <p:blipFill rotWithShape="1">
              <a:blip r:embed="rId5">
                <a:alphaModFix amt="30000"/>
              </a:blip>
              <a:srcRect l="37677" r="-6"/>
              <a:stretch/>
            </p:blipFill>
            <p:spPr>
              <a:xfrm>
                <a:off x="3285381" y="1858560"/>
                <a:ext cx="118174" cy="189606"/>
              </a:xfrm>
              <a:prstGeom prst="rect">
                <a:avLst/>
              </a:prstGeom>
              <a:noFill/>
              <a:ln>
                <a:noFill/>
              </a:ln>
            </p:spPr>
          </p:pic>
        </p:grpSp>
      </p:grpSp>
      <p:grpSp>
        <p:nvGrpSpPr>
          <p:cNvPr id="1141" name="Google Shape;1141;g3621649810e_0_3239"/>
          <p:cNvGrpSpPr/>
          <p:nvPr/>
        </p:nvGrpSpPr>
        <p:grpSpPr>
          <a:xfrm rot="10800000">
            <a:off x="7719185" y="3938586"/>
            <a:ext cx="2948733" cy="1925116"/>
            <a:chOff x="3856944" y="2587732"/>
            <a:chExt cx="1474366" cy="757085"/>
          </a:xfrm>
        </p:grpSpPr>
        <p:grpSp>
          <p:nvGrpSpPr>
            <p:cNvPr id="1142" name="Google Shape;1142;g3621649810e_0_3239"/>
            <p:cNvGrpSpPr/>
            <p:nvPr/>
          </p:nvGrpSpPr>
          <p:grpSpPr>
            <a:xfrm>
              <a:off x="3856944" y="2587732"/>
              <a:ext cx="1474366" cy="746414"/>
              <a:chOff x="3856690" y="2037269"/>
              <a:chExt cx="1474366" cy="1225840"/>
            </a:xfrm>
          </p:grpSpPr>
          <p:sp>
            <p:nvSpPr>
              <p:cNvPr id="1143" name="Google Shape;1143;g3621649810e_0_3239"/>
              <p:cNvSpPr/>
              <p:nvPr/>
            </p:nvSpPr>
            <p:spPr>
              <a:xfrm>
                <a:off x="3856690" y="2750051"/>
                <a:ext cx="1472127" cy="474243"/>
              </a:xfrm>
              <a:custGeom>
                <a:avLst/>
                <a:gdLst/>
                <a:ahLst/>
                <a:cxnLst/>
                <a:rect l="l" t="t" r="r" b="b"/>
                <a:pathLst>
                  <a:path w="58383" h="24620" extrusionOk="0">
                    <a:moveTo>
                      <a:pt x="0" y="4596"/>
                    </a:moveTo>
                    <a:cubicBezTo>
                      <a:pt x="3597" y="3248"/>
                      <a:pt x="8797" y="2427"/>
                      <a:pt x="11512" y="5144"/>
                    </a:cubicBezTo>
                    <a:cubicBezTo>
                      <a:pt x="13332" y="6965"/>
                      <a:pt x="10524" y="11997"/>
                      <a:pt x="7949" y="11997"/>
                    </a:cubicBezTo>
                    <a:cubicBezTo>
                      <a:pt x="7132" y="11997"/>
                      <a:pt x="6934" y="10617"/>
                      <a:pt x="6852" y="9804"/>
                    </a:cubicBezTo>
                    <a:cubicBezTo>
                      <a:pt x="6431" y="5606"/>
                      <a:pt x="15057" y="4254"/>
                      <a:pt x="18913" y="5967"/>
                    </a:cubicBezTo>
                    <a:cubicBezTo>
                      <a:pt x="21788" y="7244"/>
                      <a:pt x="19878" y="14464"/>
                      <a:pt x="23024" y="14464"/>
                    </a:cubicBezTo>
                    <a:cubicBezTo>
                      <a:pt x="26335" y="14464"/>
                      <a:pt x="31328" y="13082"/>
                      <a:pt x="31796" y="9804"/>
                    </a:cubicBezTo>
                    <a:cubicBezTo>
                      <a:pt x="32117" y="7557"/>
                      <a:pt x="28695" y="4576"/>
                      <a:pt x="26588" y="5419"/>
                    </a:cubicBezTo>
                    <a:cubicBezTo>
                      <a:pt x="23620" y="6606"/>
                      <a:pt x="33165" y="10901"/>
                      <a:pt x="31521" y="13642"/>
                    </a:cubicBezTo>
                    <a:cubicBezTo>
                      <a:pt x="30113" y="15990"/>
                      <a:pt x="26794" y="16611"/>
                      <a:pt x="24121" y="17205"/>
                    </a:cubicBezTo>
                    <a:cubicBezTo>
                      <a:pt x="22062" y="17662"/>
                      <a:pt x="18163" y="18738"/>
                      <a:pt x="17816" y="16657"/>
                    </a:cubicBezTo>
                    <a:cubicBezTo>
                      <a:pt x="16982" y="11649"/>
                      <a:pt x="27629" y="5161"/>
                      <a:pt x="30973" y="8982"/>
                    </a:cubicBezTo>
                    <a:cubicBezTo>
                      <a:pt x="32403" y="10616"/>
                      <a:pt x="33712" y="13410"/>
                      <a:pt x="32618" y="15286"/>
                    </a:cubicBezTo>
                    <a:cubicBezTo>
                      <a:pt x="31010" y="18042"/>
                      <a:pt x="26102" y="21382"/>
                      <a:pt x="23847" y="19124"/>
                    </a:cubicBezTo>
                    <a:cubicBezTo>
                      <a:pt x="23125" y="18401"/>
                      <a:pt x="24287" y="16806"/>
                      <a:pt x="25217" y="16383"/>
                    </a:cubicBezTo>
                    <a:cubicBezTo>
                      <a:pt x="29140" y="14599"/>
                      <a:pt x="34404" y="15262"/>
                      <a:pt x="38100" y="17479"/>
                    </a:cubicBezTo>
                    <a:cubicBezTo>
                      <a:pt x="40170" y="18721"/>
                      <a:pt x="39249" y="23783"/>
                      <a:pt x="41663" y="23783"/>
                    </a:cubicBezTo>
                    <a:cubicBezTo>
                      <a:pt x="47127" y="23783"/>
                      <a:pt x="51095" y="12477"/>
                      <a:pt x="47419" y="8434"/>
                    </a:cubicBezTo>
                    <a:cubicBezTo>
                      <a:pt x="45864" y="6724"/>
                      <a:pt x="42966" y="5331"/>
                      <a:pt x="40841" y="6241"/>
                    </a:cubicBezTo>
                    <a:cubicBezTo>
                      <a:pt x="39630" y="6760"/>
                      <a:pt x="42967" y="7814"/>
                      <a:pt x="44130" y="8434"/>
                    </a:cubicBezTo>
                    <a:cubicBezTo>
                      <a:pt x="46815" y="9866"/>
                      <a:pt x="52114" y="11639"/>
                      <a:pt x="50983" y="14464"/>
                    </a:cubicBezTo>
                    <a:cubicBezTo>
                      <a:pt x="49080" y="19218"/>
                      <a:pt x="36857" y="23651"/>
                      <a:pt x="36181" y="18575"/>
                    </a:cubicBezTo>
                    <a:cubicBezTo>
                      <a:pt x="35730" y="15191"/>
                      <a:pt x="35869" y="10234"/>
                      <a:pt x="38922" y="8708"/>
                    </a:cubicBezTo>
                    <a:cubicBezTo>
                      <a:pt x="40557" y="7891"/>
                      <a:pt x="43111" y="7416"/>
                      <a:pt x="44404" y="8708"/>
                    </a:cubicBezTo>
                    <a:cubicBezTo>
                      <a:pt x="45336" y="9639"/>
                      <a:pt x="45319" y="12316"/>
                      <a:pt x="46597" y="11997"/>
                    </a:cubicBezTo>
                    <a:cubicBezTo>
                      <a:pt x="49699" y="11222"/>
                      <a:pt x="54798" y="9395"/>
                      <a:pt x="54272" y="6241"/>
                    </a:cubicBezTo>
                    <a:cubicBezTo>
                      <a:pt x="53350" y="707"/>
                      <a:pt x="42529" y="-1862"/>
                      <a:pt x="38100" y="1581"/>
                    </a:cubicBezTo>
                    <a:cubicBezTo>
                      <a:pt x="33742" y="4969"/>
                      <a:pt x="39374" y="15093"/>
                      <a:pt x="34537" y="17753"/>
                    </a:cubicBezTo>
                    <a:cubicBezTo>
                      <a:pt x="27810" y="21453"/>
                      <a:pt x="9490" y="25707"/>
                      <a:pt x="11512" y="18301"/>
                    </a:cubicBezTo>
                    <a:cubicBezTo>
                      <a:pt x="12236" y="15649"/>
                      <a:pt x="17375" y="14320"/>
                      <a:pt x="19461" y="16109"/>
                    </a:cubicBezTo>
                    <a:cubicBezTo>
                      <a:pt x="21365" y="17742"/>
                      <a:pt x="18588" y="22388"/>
                      <a:pt x="20832" y="23509"/>
                    </a:cubicBezTo>
                    <a:cubicBezTo>
                      <a:pt x="26883" y="26533"/>
                      <a:pt x="35962" y="22950"/>
                      <a:pt x="40293" y="17753"/>
                    </a:cubicBezTo>
                    <a:cubicBezTo>
                      <a:pt x="44224" y="13036"/>
                      <a:pt x="30430" y="146"/>
                      <a:pt x="26862" y="5144"/>
                    </a:cubicBezTo>
                    <a:cubicBezTo>
                      <a:pt x="24041" y="9096"/>
                      <a:pt x="39881" y="5271"/>
                      <a:pt x="40567" y="10078"/>
                    </a:cubicBezTo>
                    <a:cubicBezTo>
                      <a:pt x="41062" y="13545"/>
                      <a:pt x="41280" y="20796"/>
                      <a:pt x="37826" y="20220"/>
                    </a:cubicBezTo>
                    <a:cubicBezTo>
                      <a:pt x="34193" y="19615"/>
                      <a:pt x="39640" y="10294"/>
                      <a:pt x="43308" y="10627"/>
                    </a:cubicBezTo>
                    <a:cubicBezTo>
                      <a:pt x="46527" y="10919"/>
                      <a:pt x="50774" y="14645"/>
                      <a:pt x="49886" y="17753"/>
                    </a:cubicBezTo>
                    <a:cubicBezTo>
                      <a:pt x="48628" y="22160"/>
                      <a:pt x="35613" y="23398"/>
                      <a:pt x="36181" y="18850"/>
                    </a:cubicBezTo>
                    <a:cubicBezTo>
                      <a:pt x="36688" y="14795"/>
                      <a:pt x="43059" y="13368"/>
                      <a:pt x="47145" y="13368"/>
                    </a:cubicBezTo>
                    <a:cubicBezTo>
                      <a:pt x="50901" y="13368"/>
                      <a:pt x="56300" y="17315"/>
                      <a:pt x="58383" y="14190"/>
                    </a:cubicBezTo>
                  </a:path>
                </a:pathLst>
              </a:custGeom>
              <a:noFill/>
              <a:ln w="9525" cap="flat" cmpd="sng">
                <a:solidFill>
                  <a:srgbClr val="E06666"/>
                </a:solidFill>
                <a:prstDash val="solid"/>
                <a:round/>
                <a:headEnd type="none" w="med" len="med"/>
                <a:tailEnd type="none" w="med" len="med"/>
              </a:ln>
            </p:spPr>
            <p:txBody>
              <a:bodyPr/>
              <a:lstStyle/>
              <a:p>
                <a:endParaRPr lang="en-US"/>
              </a:p>
            </p:txBody>
          </p:sp>
          <p:sp>
            <p:nvSpPr>
              <p:cNvPr id="1144" name="Google Shape;1144;g3621649810e_0_3239"/>
              <p:cNvSpPr/>
              <p:nvPr/>
            </p:nvSpPr>
            <p:spPr>
              <a:xfrm>
                <a:off x="3856974" y="2037269"/>
                <a:ext cx="1474083" cy="1225840"/>
              </a:xfrm>
              <a:custGeom>
                <a:avLst/>
                <a:gdLst/>
                <a:ahLst/>
                <a:cxnLst/>
                <a:rect l="l" t="t" r="r" b="b"/>
                <a:pathLst>
                  <a:path w="58420" h="38774" extrusionOk="0">
                    <a:moveTo>
                      <a:pt x="0" y="30676"/>
                    </a:moveTo>
                    <a:cubicBezTo>
                      <a:pt x="2912" y="28248"/>
                      <a:pt x="10511" y="27951"/>
                      <a:pt x="11332" y="31652"/>
                    </a:cubicBezTo>
                    <a:cubicBezTo>
                      <a:pt x="11434" y="32111"/>
                      <a:pt x="11021" y="32825"/>
                      <a:pt x="10551" y="32825"/>
                    </a:cubicBezTo>
                    <a:cubicBezTo>
                      <a:pt x="8366" y="32825"/>
                      <a:pt x="10178" y="27921"/>
                      <a:pt x="11723" y="26377"/>
                    </a:cubicBezTo>
                    <a:cubicBezTo>
                      <a:pt x="12924" y="25177"/>
                      <a:pt x="15301" y="23553"/>
                      <a:pt x="14458" y="22079"/>
                    </a:cubicBezTo>
                    <a:cubicBezTo>
                      <a:pt x="13844" y="21005"/>
                      <a:pt x="11551" y="21140"/>
                      <a:pt x="10746" y="22079"/>
                    </a:cubicBezTo>
                    <a:cubicBezTo>
                      <a:pt x="8923" y="24206"/>
                      <a:pt x="14812" y="27359"/>
                      <a:pt x="17585" y="26963"/>
                    </a:cubicBezTo>
                    <a:cubicBezTo>
                      <a:pt x="19812" y="26645"/>
                      <a:pt x="22307" y="21257"/>
                      <a:pt x="20125" y="20711"/>
                    </a:cubicBezTo>
                    <a:cubicBezTo>
                      <a:pt x="19427" y="20536"/>
                      <a:pt x="19516" y="22271"/>
                      <a:pt x="19929" y="22860"/>
                    </a:cubicBezTo>
                    <a:cubicBezTo>
                      <a:pt x="22743" y="26879"/>
                      <a:pt x="24766" y="34045"/>
                      <a:pt x="21297" y="37514"/>
                    </a:cubicBezTo>
                    <a:cubicBezTo>
                      <a:pt x="19814" y="38997"/>
                      <a:pt x="16140" y="36813"/>
                      <a:pt x="15631" y="34779"/>
                    </a:cubicBezTo>
                    <a:cubicBezTo>
                      <a:pt x="15150" y="32858"/>
                      <a:pt x="17966" y="30937"/>
                      <a:pt x="19929" y="30676"/>
                    </a:cubicBezTo>
                    <a:cubicBezTo>
                      <a:pt x="23859" y="30153"/>
                      <a:pt x="24821" y="39394"/>
                      <a:pt x="28722" y="38686"/>
                    </a:cubicBezTo>
                    <a:cubicBezTo>
                      <a:pt x="34659" y="37608"/>
                      <a:pt x="35892" y="24058"/>
                      <a:pt x="30871" y="20711"/>
                    </a:cubicBezTo>
                    <a:cubicBezTo>
                      <a:pt x="29623" y="19879"/>
                      <a:pt x="26430" y="21940"/>
                      <a:pt x="27158" y="23251"/>
                    </a:cubicBezTo>
                    <a:cubicBezTo>
                      <a:pt x="28549" y="25754"/>
                      <a:pt x="32586" y="21404"/>
                      <a:pt x="35365" y="20711"/>
                    </a:cubicBezTo>
                    <a:cubicBezTo>
                      <a:pt x="39535" y="19670"/>
                      <a:pt x="44358" y="22513"/>
                      <a:pt x="48260" y="20711"/>
                    </a:cubicBezTo>
                    <a:cubicBezTo>
                      <a:pt x="55241" y="17487"/>
                      <a:pt x="58420" y="7690"/>
                      <a:pt x="58420" y="0"/>
                    </a:cubicBezTo>
                  </a:path>
                </a:pathLst>
              </a:custGeom>
              <a:noFill/>
              <a:ln w="9525" cap="flat" cmpd="sng">
                <a:solidFill>
                  <a:srgbClr val="E06666"/>
                </a:solidFill>
                <a:prstDash val="solid"/>
                <a:round/>
                <a:headEnd type="none" w="med" len="med"/>
                <a:tailEnd type="none" w="med" len="med"/>
              </a:ln>
            </p:spPr>
            <p:txBody>
              <a:bodyPr/>
              <a:lstStyle/>
              <a:p>
                <a:endParaRPr lang="en-US"/>
              </a:p>
            </p:txBody>
          </p:sp>
          <p:sp>
            <p:nvSpPr>
              <p:cNvPr id="1145" name="Google Shape;1145;g3621649810e_0_3239"/>
              <p:cNvSpPr/>
              <p:nvPr/>
            </p:nvSpPr>
            <p:spPr>
              <a:xfrm>
                <a:off x="4040650" y="2973403"/>
                <a:ext cx="1285775" cy="289661"/>
              </a:xfrm>
              <a:custGeom>
                <a:avLst/>
                <a:gdLst/>
                <a:ahLst/>
                <a:cxnLst/>
                <a:rect l="l" t="t" r="r" b="b"/>
                <a:pathLst>
                  <a:path w="51431" h="27417" extrusionOk="0">
                    <a:moveTo>
                      <a:pt x="51432" y="20284"/>
                    </a:moveTo>
                    <a:cubicBezTo>
                      <a:pt x="47003" y="21171"/>
                      <a:pt x="42766" y="25034"/>
                      <a:pt x="38384" y="23938"/>
                    </a:cubicBezTo>
                    <a:cubicBezTo>
                      <a:pt x="36895" y="23565"/>
                      <a:pt x="36112" y="20038"/>
                      <a:pt x="37515" y="19415"/>
                    </a:cubicBezTo>
                    <a:cubicBezTo>
                      <a:pt x="38926" y="18788"/>
                      <a:pt x="41505" y="22552"/>
                      <a:pt x="40124" y="23242"/>
                    </a:cubicBezTo>
                    <a:cubicBezTo>
                      <a:pt x="37518" y="24545"/>
                      <a:pt x="34032" y="25416"/>
                      <a:pt x="31426" y="24112"/>
                    </a:cubicBezTo>
                    <a:cubicBezTo>
                      <a:pt x="29161" y="22979"/>
                      <a:pt x="30094" y="19223"/>
                      <a:pt x="29338" y="16805"/>
                    </a:cubicBezTo>
                    <a:cubicBezTo>
                      <a:pt x="28150" y="13002"/>
                      <a:pt x="26607" y="9312"/>
                      <a:pt x="24989" y="5671"/>
                    </a:cubicBezTo>
                    <a:cubicBezTo>
                      <a:pt x="23073" y="1360"/>
                      <a:pt x="16103" y="-1231"/>
                      <a:pt x="11767" y="626"/>
                    </a:cubicBezTo>
                    <a:cubicBezTo>
                      <a:pt x="4883" y="3575"/>
                      <a:pt x="-1342" y="12626"/>
                      <a:pt x="284" y="19936"/>
                    </a:cubicBezTo>
                    <a:cubicBezTo>
                      <a:pt x="493" y="20878"/>
                      <a:pt x="3189" y="19215"/>
                      <a:pt x="2720" y="18371"/>
                    </a:cubicBezTo>
                    <a:cubicBezTo>
                      <a:pt x="2077" y="17214"/>
                      <a:pt x="-173" y="20959"/>
                      <a:pt x="806" y="21850"/>
                    </a:cubicBezTo>
                    <a:cubicBezTo>
                      <a:pt x="3723" y="24503"/>
                      <a:pt x="11245" y="23473"/>
                      <a:pt x="11245" y="27417"/>
                    </a:cubicBezTo>
                  </a:path>
                </a:pathLst>
              </a:custGeom>
              <a:noFill/>
              <a:ln w="9525" cap="flat" cmpd="sng">
                <a:solidFill>
                  <a:srgbClr val="E06666"/>
                </a:solidFill>
                <a:prstDash val="solid"/>
                <a:round/>
                <a:headEnd type="none" w="med" len="med"/>
                <a:tailEnd type="none" w="med" len="med"/>
              </a:ln>
            </p:spPr>
            <p:txBody>
              <a:bodyPr/>
              <a:lstStyle/>
              <a:p>
                <a:endParaRPr lang="en-US"/>
              </a:p>
            </p:txBody>
          </p:sp>
          <p:sp>
            <p:nvSpPr>
              <p:cNvPr id="1146" name="Google Shape;1146;g3621649810e_0_3239"/>
              <p:cNvSpPr/>
              <p:nvPr/>
            </p:nvSpPr>
            <p:spPr>
              <a:xfrm>
                <a:off x="3858375" y="2691475"/>
                <a:ext cx="1472118" cy="262150"/>
              </a:xfrm>
              <a:custGeom>
                <a:avLst/>
                <a:gdLst/>
                <a:ahLst/>
                <a:cxnLst/>
                <a:rect l="l" t="t" r="r" b="b"/>
                <a:pathLst>
                  <a:path w="58198" h="10486" extrusionOk="0">
                    <a:moveTo>
                      <a:pt x="0" y="10486"/>
                    </a:moveTo>
                    <a:cubicBezTo>
                      <a:pt x="2171" y="7877"/>
                      <a:pt x="5464" y="1619"/>
                      <a:pt x="7864" y="4019"/>
                    </a:cubicBezTo>
                    <a:cubicBezTo>
                      <a:pt x="9393" y="5548"/>
                      <a:pt x="5515" y="11858"/>
                      <a:pt x="4893" y="9787"/>
                    </a:cubicBezTo>
                    <a:cubicBezTo>
                      <a:pt x="4191" y="7450"/>
                      <a:pt x="6536" y="4218"/>
                      <a:pt x="8913" y="3670"/>
                    </a:cubicBezTo>
                    <a:cubicBezTo>
                      <a:pt x="11809" y="3002"/>
                      <a:pt x="15924" y="6128"/>
                      <a:pt x="17826" y="3845"/>
                    </a:cubicBezTo>
                    <a:cubicBezTo>
                      <a:pt x="18671" y="2830"/>
                      <a:pt x="16526" y="874"/>
                      <a:pt x="15205" y="874"/>
                    </a:cubicBezTo>
                    <a:cubicBezTo>
                      <a:pt x="14365" y="874"/>
                      <a:pt x="15779" y="3136"/>
                      <a:pt x="16603" y="2971"/>
                    </a:cubicBezTo>
                    <a:cubicBezTo>
                      <a:pt x="19138" y="2463"/>
                      <a:pt x="21182" y="0"/>
                      <a:pt x="23768" y="0"/>
                    </a:cubicBezTo>
                    <a:cubicBezTo>
                      <a:pt x="26037" y="0"/>
                      <a:pt x="29390" y="1074"/>
                      <a:pt x="29711" y="3320"/>
                    </a:cubicBezTo>
                    <a:cubicBezTo>
                      <a:pt x="29915" y="4744"/>
                      <a:pt x="29526" y="6961"/>
                      <a:pt x="28138" y="7340"/>
                    </a:cubicBezTo>
                    <a:cubicBezTo>
                      <a:pt x="26802" y="7705"/>
                      <a:pt x="25513" y="4396"/>
                      <a:pt x="26565" y="3495"/>
                    </a:cubicBezTo>
                    <a:cubicBezTo>
                      <a:pt x="30323" y="277"/>
                      <a:pt x="36271" y="5439"/>
                      <a:pt x="41071" y="6641"/>
                    </a:cubicBezTo>
                    <a:cubicBezTo>
                      <a:pt x="46614" y="8029"/>
                      <a:pt x="52484" y="5942"/>
                      <a:pt x="58198" y="5942"/>
                    </a:cubicBezTo>
                  </a:path>
                </a:pathLst>
              </a:custGeom>
              <a:noFill/>
              <a:ln w="9525" cap="flat" cmpd="sng">
                <a:solidFill>
                  <a:srgbClr val="E06666"/>
                </a:solidFill>
                <a:prstDash val="solid"/>
                <a:round/>
                <a:headEnd type="none" w="med" len="med"/>
                <a:tailEnd type="none" w="med" len="med"/>
              </a:ln>
            </p:spPr>
            <p:txBody>
              <a:bodyPr/>
              <a:lstStyle/>
              <a:p>
                <a:endParaRPr lang="en-US"/>
              </a:p>
            </p:txBody>
          </p:sp>
        </p:grpSp>
        <p:sp>
          <p:nvSpPr>
            <p:cNvPr id="1147" name="Google Shape;1147;g3621649810e_0_3239"/>
            <p:cNvSpPr/>
            <p:nvPr/>
          </p:nvSpPr>
          <p:spPr>
            <a:xfrm>
              <a:off x="3904461" y="2983233"/>
              <a:ext cx="1392575" cy="361584"/>
            </a:xfrm>
            <a:custGeom>
              <a:avLst/>
              <a:gdLst/>
              <a:ahLst/>
              <a:cxnLst/>
              <a:rect l="l" t="t" r="r" b="b"/>
              <a:pathLst>
                <a:path w="55703" h="17987" extrusionOk="0">
                  <a:moveTo>
                    <a:pt x="0" y="8407"/>
                  </a:moveTo>
                  <a:cubicBezTo>
                    <a:pt x="1788" y="8109"/>
                    <a:pt x="4862" y="12366"/>
                    <a:pt x="3119" y="12863"/>
                  </a:cubicBezTo>
                  <a:cubicBezTo>
                    <a:pt x="2190" y="13128"/>
                    <a:pt x="1898" y="11149"/>
                    <a:pt x="2005" y="10189"/>
                  </a:cubicBezTo>
                  <a:cubicBezTo>
                    <a:pt x="2391" y="6719"/>
                    <a:pt x="8357" y="4323"/>
                    <a:pt x="7130" y="1054"/>
                  </a:cubicBezTo>
                  <a:cubicBezTo>
                    <a:pt x="6873" y="369"/>
                    <a:pt x="5687" y="-305"/>
                    <a:pt x="5125" y="163"/>
                  </a:cubicBezTo>
                  <a:cubicBezTo>
                    <a:pt x="3751" y="1308"/>
                    <a:pt x="7332" y="3010"/>
                    <a:pt x="8690" y="4174"/>
                  </a:cubicBezTo>
                  <a:cubicBezTo>
                    <a:pt x="10332" y="5581"/>
                    <a:pt x="12570" y="10937"/>
                    <a:pt x="10472" y="10412"/>
                  </a:cubicBezTo>
                  <a:cubicBezTo>
                    <a:pt x="9667" y="10210"/>
                    <a:pt x="11879" y="9172"/>
                    <a:pt x="12700" y="9298"/>
                  </a:cubicBezTo>
                  <a:cubicBezTo>
                    <a:pt x="15105" y="9668"/>
                    <a:pt x="16553" y="12608"/>
                    <a:pt x="18939" y="13086"/>
                  </a:cubicBezTo>
                  <a:cubicBezTo>
                    <a:pt x="22961" y="13891"/>
                    <a:pt x="23292" y="2653"/>
                    <a:pt x="27183" y="3951"/>
                  </a:cubicBezTo>
                  <a:cubicBezTo>
                    <a:pt x="29850" y="4840"/>
                    <a:pt x="29926" y="9553"/>
                    <a:pt x="28965" y="12195"/>
                  </a:cubicBezTo>
                  <a:cubicBezTo>
                    <a:pt x="28435" y="13652"/>
                    <a:pt x="26202" y="16041"/>
                    <a:pt x="27628" y="16651"/>
                  </a:cubicBezTo>
                  <a:cubicBezTo>
                    <a:pt x="31212" y="18186"/>
                    <a:pt x="31505" y="8971"/>
                    <a:pt x="35204" y="7739"/>
                  </a:cubicBezTo>
                  <a:cubicBezTo>
                    <a:pt x="37819" y="6868"/>
                    <a:pt x="41460" y="11861"/>
                    <a:pt x="43225" y="9744"/>
                  </a:cubicBezTo>
                  <a:cubicBezTo>
                    <a:pt x="44653" y="8032"/>
                    <a:pt x="40790" y="3336"/>
                    <a:pt x="43002" y="3060"/>
                  </a:cubicBezTo>
                  <a:cubicBezTo>
                    <a:pt x="45706" y="2723"/>
                    <a:pt x="49027" y="3442"/>
                    <a:pt x="50800" y="5511"/>
                  </a:cubicBezTo>
                  <a:cubicBezTo>
                    <a:pt x="51969" y="6875"/>
                    <a:pt x="49010" y="9455"/>
                    <a:pt x="50132" y="10858"/>
                  </a:cubicBezTo>
                  <a:cubicBezTo>
                    <a:pt x="51246" y="12251"/>
                    <a:pt x="54853" y="8965"/>
                    <a:pt x="55479" y="10635"/>
                  </a:cubicBezTo>
                  <a:cubicBezTo>
                    <a:pt x="56378" y="13033"/>
                    <a:pt x="53251" y="15427"/>
                    <a:pt x="53251" y="17988"/>
                  </a:cubicBezTo>
                </a:path>
              </a:pathLst>
            </a:custGeom>
            <a:noFill/>
            <a:ln w="9525" cap="flat" cmpd="sng">
              <a:solidFill>
                <a:srgbClr val="E06666"/>
              </a:solidFill>
              <a:prstDash val="solid"/>
              <a:round/>
              <a:headEnd type="none" w="med" len="med"/>
              <a:tailEnd type="none" w="med" len="med"/>
            </a:ln>
          </p:spPr>
          <p:txBody>
            <a:bodyPr/>
            <a:lstStyle/>
            <a:p>
              <a:endParaRPr lang="en-US"/>
            </a:p>
          </p:txBody>
        </p:sp>
      </p:grpSp>
      <p:sp>
        <p:nvSpPr>
          <p:cNvPr id="1148" name="Google Shape;1148;g3621649810e_0_3239"/>
          <p:cNvSpPr/>
          <p:nvPr/>
        </p:nvSpPr>
        <p:spPr>
          <a:xfrm>
            <a:off x="12377453" y="4462400"/>
            <a:ext cx="324000" cy="324000"/>
          </a:xfrm>
          <a:prstGeom prst="octagon">
            <a:avLst>
              <a:gd name="adj" fmla="val 29289"/>
            </a:avLst>
          </a:prstGeom>
          <a:solidFill>
            <a:srgbClr val="CC0000"/>
          </a:solidFill>
          <a:ln w="9525" cap="flat" cmpd="sng">
            <a:solidFill>
              <a:srgbClr val="EA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800" b="1">
                <a:solidFill>
                  <a:srgbClr val="F4CCCC"/>
                </a:solidFill>
                <a:latin typeface="Inter"/>
                <a:ea typeface="Inter"/>
                <a:cs typeface="Inter"/>
                <a:sym typeface="Inter"/>
              </a:rPr>
              <a:t>!</a:t>
            </a:r>
            <a:endParaRPr sz="1800" b="1">
              <a:solidFill>
                <a:srgbClr val="F4CCCC"/>
              </a:solidFill>
              <a:latin typeface="Inter"/>
              <a:ea typeface="Inter"/>
              <a:cs typeface="Inter"/>
              <a:sym typeface="Inter"/>
            </a:endParaRPr>
          </a:p>
        </p:txBody>
      </p:sp>
      <p:grpSp>
        <p:nvGrpSpPr>
          <p:cNvPr id="1149" name="Google Shape;1149;g3621649810e_0_3239"/>
          <p:cNvGrpSpPr/>
          <p:nvPr/>
        </p:nvGrpSpPr>
        <p:grpSpPr>
          <a:xfrm flipH="1">
            <a:off x="4291930" y="4030938"/>
            <a:ext cx="2993814" cy="715765"/>
            <a:chOff x="2145965" y="3016850"/>
            <a:chExt cx="1496907" cy="357882"/>
          </a:xfrm>
        </p:grpSpPr>
        <p:grpSp>
          <p:nvGrpSpPr>
            <p:cNvPr id="1150" name="Google Shape;1150;g3621649810e_0_3239"/>
            <p:cNvGrpSpPr/>
            <p:nvPr/>
          </p:nvGrpSpPr>
          <p:grpSpPr>
            <a:xfrm flipH="1">
              <a:off x="2377282" y="3210156"/>
              <a:ext cx="1265590" cy="164577"/>
              <a:chOff x="3285381" y="1858560"/>
              <a:chExt cx="1482129" cy="190152"/>
            </a:xfrm>
          </p:grpSpPr>
          <p:pic>
            <p:nvPicPr>
              <p:cNvPr id="1151" name="Google Shape;1151;g3621649810e_0_3239" title="ticket-01.png"/>
              <p:cNvPicPr preferRelativeResize="0"/>
              <p:nvPr/>
            </p:nvPicPr>
            <p:blipFill>
              <a:blip r:embed="rId5">
                <a:alphaModFix amt="30000"/>
              </a:blip>
              <a:stretch>
                <a:fillRect/>
              </a:stretch>
            </p:blipFill>
            <p:spPr>
              <a:xfrm>
                <a:off x="3478324" y="1858563"/>
                <a:ext cx="189600" cy="189600"/>
              </a:xfrm>
              <a:prstGeom prst="rect">
                <a:avLst/>
              </a:prstGeom>
              <a:noFill/>
              <a:ln>
                <a:noFill/>
              </a:ln>
            </p:spPr>
          </p:pic>
          <p:pic>
            <p:nvPicPr>
              <p:cNvPr id="1152" name="Google Shape;1152;g3621649810e_0_3239" title="ticket-01.png"/>
              <p:cNvPicPr preferRelativeResize="0"/>
              <p:nvPr/>
            </p:nvPicPr>
            <p:blipFill>
              <a:blip r:embed="rId5">
                <a:alphaModFix amt="30000"/>
              </a:blip>
              <a:stretch>
                <a:fillRect/>
              </a:stretch>
            </p:blipFill>
            <p:spPr>
              <a:xfrm>
                <a:off x="3742699" y="1858563"/>
                <a:ext cx="189600" cy="189600"/>
              </a:xfrm>
              <a:prstGeom prst="rect">
                <a:avLst/>
              </a:prstGeom>
              <a:noFill/>
              <a:ln>
                <a:noFill/>
              </a:ln>
            </p:spPr>
          </p:pic>
          <p:pic>
            <p:nvPicPr>
              <p:cNvPr id="1153" name="Google Shape;1153;g3621649810e_0_3239" title="ticket-01.png"/>
              <p:cNvPicPr preferRelativeResize="0"/>
              <p:nvPr/>
            </p:nvPicPr>
            <p:blipFill>
              <a:blip r:embed="rId5">
                <a:alphaModFix amt="30000"/>
              </a:blip>
              <a:stretch>
                <a:fillRect/>
              </a:stretch>
            </p:blipFill>
            <p:spPr>
              <a:xfrm>
                <a:off x="4007074" y="1859113"/>
                <a:ext cx="189600" cy="189600"/>
              </a:xfrm>
              <a:prstGeom prst="rect">
                <a:avLst/>
              </a:prstGeom>
              <a:noFill/>
              <a:ln>
                <a:noFill/>
              </a:ln>
            </p:spPr>
          </p:pic>
          <p:pic>
            <p:nvPicPr>
              <p:cNvPr id="1154" name="Google Shape;1154;g3621649810e_0_3239" title="ticket-01.png"/>
              <p:cNvPicPr preferRelativeResize="0"/>
              <p:nvPr/>
            </p:nvPicPr>
            <p:blipFill>
              <a:blip r:embed="rId5">
                <a:alphaModFix amt="30000"/>
              </a:blip>
              <a:stretch>
                <a:fillRect/>
              </a:stretch>
            </p:blipFill>
            <p:spPr>
              <a:xfrm>
                <a:off x="4271449" y="1859113"/>
                <a:ext cx="189600" cy="189600"/>
              </a:xfrm>
              <a:prstGeom prst="rect">
                <a:avLst/>
              </a:prstGeom>
              <a:noFill/>
              <a:ln>
                <a:noFill/>
              </a:ln>
            </p:spPr>
          </p:pic>
          <p:pic>
            <p:nvPicPr>
              <p:cNvPr id="1155" name="Google Shape;1155;g3621649810e_0_3239" title="ticket-01.png"/>
              <p:cNvPicPr preferRelativeResize="0"/>
              <p:nvPr/>
            </p:nvPicPr>
            <p:blipFill rotWithShape="1">
              <a:blip r:embed="rId5">
                <a:alphaModFix amt="30000"/>
              </a:blip>
              <a:srcRect r="-22189" b="7132"/>
              <a:stretch/>
            </p:blipFill>
            <p:spPr>
              <a:xfrm>
                <a:off x="4535837" y="1859117"/>
                <a:ext cx="231673" cy="176083"/>
              </a:xfrm>
              <a:prstGeom prst="rect">
                <a:avLst/>
              </a:prstGeom>
              <a:noFill/>
              <a:ln>
                <a:noFill/>
              </a:ln>
            </p:spPr>
          </p:pic>
          <p:pic>
            <p:nvPicPr>
              <p:cNvPr id="1156" name="Google Shape;1156;g3621649810e_0_3239" title="ticket-01.png"/>
              <p:cNvPicPr preferRelativeResize="0"/>
              <p:nvPr/>
            </p:nvPicPr>
            <p:blipFill rotWithShape="1">
              <a:blip r:embed="rId5">
                <a:alphaModFix amt="30000"/>
              </a:blip>
              <a:srcRect l="37677" r="-6"/>
              <a:stretch/>
            </p:blipFill>
            <p:spPr>
              <a:xfrm>
                <a:off x="3285381" y="1858560"/>
                <a:ext cx="118174" cy="189606"/>
              </a:xfrm>
              <a:prstGeom prst="rect">
                <a:avLst/>
              </a:prstGeom>
              <a:noFill/>
              <a:ln>
                <a:noFill/>
              </a:ln>
            </p:spPr>
          </p:pic>
        </p:grpSp>
        <p:grpSp>
          <p:nvGrpSpPr>
            <p:cNvPr id="1157" name="Google Shape;1157;g3621649810e_0_3239"/>
            <p:cNvGrpSpPr/>
            <p:nvPr/>
          </p:nvGrpSpPr>
          <p:grpSpPr>
            <a:xfrm>
              <a:off x="2145965" y="3016850"/>
              <a:ext cx="1265590" cy="164577"/>
              <a:chOff x="3285381" y="1858560"/>
              <a:chExt cx="1482129" cy="190152"/>
            </a:xfrm>
          </p:grpSpPr>
          <p:pic>
            <p:nvPicPr>
              <p:cNvPr id="1158" name="Google Shape;1158;g3621649810e_0_3239" title="ticket-01.png"/>
              <p:cNvPicPr preferRelativeResize="0"/>
              <p:nvPr/>
            </p:nvPicPr>
            <p:blipFill>
              <a:blip r:embed="rId5">
                <a:alphaModFix amt="30000"/>
              </a:blip>
              <a:stretch>
                <a:fillRect/>
              </a:stretch>
            </p:blipFill>
            <p:spPr>
              <a:xfrm>
                <a:off x="3478324" y="1858563"/>
                <a:ext cx="189600" cy="189600"/>
              </a:xfrm>
              <a:prstGeom prst="rect">
                <a:avLst/>
              </a:prstGeom>
              <a:noFill/>
              <a:ln>
                <a:noFill/>
              </a:ln>
            </p:spPr>
          </p:pic>
          <p:pic>
            <p:nvPicPr>
              <p:cNvPr id="1159" name="Google Shape;1159;g3621649810e_0_3239" title="ticket-01.png"/>
              <p:cNvPicPr preferRelativeResize="0"/>
              <p:nvPr/>
            </p:nvPicPr>
            <p:blipFill>
              <a:blip r:embed="rId5">
                <a:alphaModFix amt="30000"/>
              </a:blip>
              <a:stretch>
                <a:fillRect/>
              </a:stretch>
            </p:blipFill>
            <p:spPr>
              <a:xfrm>
                <a:off x="3742699" y="1858563"/>
                <a:ext cx="189600" cy="189600"/>
              </a:xfrm>
              <a:prstGeom prst="rect">
                <a:avLst/>
              </a:prstGeom>
              <a:noFill/>
              <a:ln>
                <a:noFill/>
              </a:ln>
            </p:spPr>
          </p:pic>
          <p:pic>
            <p:nvPicPr>
              <p:cNvPr id="1160" name="Google Shape;1160;g3621649810e_0_3239" title="ticket-01.png"/>
              <p:cNvPicPr preferRelativeResize="0"/>
              <p:nvPr/>
            </p:nvPicPr>
            <p:blipFill>
              <a:blip r:embed="rId5">
                <a:alphaModFix amt="30000"/>
              </a:blip>
              <a:stretch>
                <a:fillRect/>
              </a:stretch>
            </p:blipFill>
            <p:spPr>
              <a:xfrm>
                <a:off x="4007074" y="1859113"/>
                <a:ext cx="189600" cy="189600"/>
              </a:xfrm>
              <a:prstGeom prst="rect">
                <a:avLst/>
              </a:prstGeom>
              <a:noFill/>
              <a:ln>
                <a:noFill/>
              </a:ln>
            </p:spPr>
          </p:pic>
          <p:pic>
            <p:nvPicPr>
              <p:cNvPr id="1161" name="Google Shape;1161;g3621649810e_0_3239" title="ticket-01.png"/>
              <p:cNvPicPr preferRelativeResize="0"/>
              <p:nvPr/>
            </p:nvPicPr>
            <p:blipFill>
              <a:blip r:embed="rId5">
                <a:alphaModFix amt="30000"/>
              </a:blip>
              <a:stretch>
                <a:fillRect/>
              </a:stretch>
            </p:blipFill>
            <p:spPr>
              <a:xfrm>
                <a:off x="4271449" y="1859113"/>
                <a:ext cx="189600" cy="189600"/>
              </a:xfrm>
              <a:prstGeom prst="rect">
                <a:avLst/>
              </a:prstGeom>
              <a:noFill/>
              <a:ln>
                <a:noFill/>
              </a:ln>
            </p:spPr>
          </p:pic>
          <p:pic>
            <p:nvPicPr>
              <p:cNvPr id="1162" name="Google Shape;1162;g3621649810e_0_3239" title="ticket-01.png"/>
              <p:cNvPicPr preferRelativeResize="0"/>
              <p:nvPr/>
            </p:nvPicPr>
            <p:blipFill rotWithShape="1">
              <a:blip r:embed="rId5">
                <a:alphaModFix amt="30000"/>
              </a:blip>
              <a:srcRect r="-22189" b="7132"/>
              <a:stretch/>
            </p:blipFill>
            <p:spPr>
              <a:xfrm>
                <a:off x="4535837" y="1859117"/>
                <a:ext cx="231673" cy="176083"/>
              </a:xfrm>
              <a:prstGeom prst="rect">
                <a:avLst/>
              </a:prstGeom>
              <a:noFill/>
              <a:ln>
                <a:noFill/>
              </a:ln>
            </p:spPr>
          </p:pic>
          <p:pic>
            <p:nvPicPr>
              <p:cNvPr id="1163" name="Google Shape;1163;g3621649810e_0_3239" title="ticket-01.png"/>
              <p:cNvPicPr preferRelativeResize="0"/>
              <p:nvPr/>
            </p:nvPicPr>
            <p:blipFill rotWithShape="1">
              <a:blip r:embed="rId5">
                <a:alphaModFix amt="30000"/>
              </a:blip>
              <a:srcRect l="37677" r="-6"/>
              <a:stretch/>
            </p:blipFill>
            <p:spPr>
              <a:xfrm>
                <a:off x="3285381" y="1858560"/>
                <a:ext cx="118174" cy="189606"/>
              </a:xfrm>
              <a:prstGeom prst="rect">
                <a:avLst/>
              </a:prstGeom>
              <a:noFill/>
              <a:ln>
                <a:noFill/>
              </a:ln>
            </p:spPr>
          </p:pic>
        </p:grpSp>
      </p:grpSp>
      <p:sp>
        <p:nvSpPr>
          <p:cNvPr id="1164" name="Google Shape;1164;g3621649810e_0_3239"/>
          <p:cNvSpPr/>
          <p:nvPr/>
        </p:nvSpPr>
        <p:spPr>
          <a:xfrm>
            <a:off x="7435200" y="8405150"/>
            <a:ext cx="3417600" cy="515400"/>
          </a:xfrm>
          <a:prstGeom prst="roundRect">
            <a:avLst>
              <a:gd name="adj" fmla="val 50000"/>
            </a:avLst>
          </a:prstGeom>
          <a:solidFill>
            <a:srgbClr val="000000"/>
          </a:solidFill>
          <a:ln w="9525" cap="flat" cmpd="sng">
            <a:solidFill>
              <a:srgbClr val="999999"/>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a:solidFill>
                  <a:srgbClr val="B7B7B7"/>
                </a:solidFill>
                <a:latin typeface="Inter SemiBold"/>
                <a:ea typeface="Inter SemiBold"/>
                <a:cs typeface="Inter SemiBold"/>
                <a:sym typeface="Inter SemiBold"/>
              </a:rPr>
              <a:t>MONTHS</a:t>
            </a:r>
            <a:endParaRPr sz="1600"/>
          </a:p>
        </p:txBody>
      </p:sp>
      <p:pic>
        <p:nvPicPr>
          <p:cNvPr id="1165" name="Google Shape;1165;g3621649810e_0_3239" title="clock-snooze.png"/>
          <p:cNvPicPr preferRelativeResize="0"/>
          <p:nvPr/>
        </p:nvPicPr>
        <p:blipFill rotWithShape="1">
          <a:blip r:embed="rId6">
            <a:alphaModFix amt="40000"/>
          </a:blip>
          <a:srcRect/>
          <a:stretch/>
        </p:blipFill>
        <p:spPr>
          <a:xfrm>
            <a:off x="15758979" y="6137779"/>
            <a:ext cx="325100" cy="325100"/>
          </a:xfrm>
          <a:prstGeom prst="rect">
            <a:avLst/>
          </a:prstGeom>
          <a:noFill/>
          <a:ln>
            <a:noFill/>
          </a:ln>
        </p:spPr>
      </p:pic>
      <p:pic>
        <p:nvPicPr>
          <p:cNvPr id="1166" name="Google Shape;1166;g3621649810e_0_3239" title="clock-snooze.png"/>
          <p:cNvPicPr preferRelativeResize="0"/>
          <p:nvPr/>
        </p:nvPicPr>
        <p:blipFill rotWithShape="1">
          <a:blip r:embed="rId6">
            <a:alphaModFix amt="40000"/>
          </a:blip>
          <a:srcRect l="10" t="6" r="-10" b="39490"/>
          <a:stretch/>
        </p:blipFill>
        <p:spPr>
          <a:xfrm>
            <a:off x="15759000" y="6674100"/>
            <a:ext cx="325100" cy="196700"/>
          </a:xfrm>
          <a:prstGeom prst="rect">
            <a:avLst/>
          </a:prstGeom>
          <a:noFill/>
          <a:ln>
            <a:noFill/>
          </a:ln>
        </p:spPr>
      </p:pic>
      <p:pic>
        <p:nvPicPr>
          <p:cNvPr id="1167" name="Google Shape;1167;g3621649810e_0_3239" title="clock-snooze.png"/>
          <p:cNvPicPr preferRelativeResize="0"/>
          <p:nvPr/>
        </p:nvPicPr>
        <p:blipFill rotWithShape="1">
          <a:blip r:embed="rId6">
            <a:alphaModFix amt="40000"/>
          </a:blip>
          <a:srcRect l="10" t="18936" r="-10"/>
          <a:stretch/>
        </p:blipFill>
        <p:spPr>
          <a:xfrm>
            <a:off x="15759000" y="3965950"/>
            <a:ext cx="325100" cy="263550"/>
          </a:xfrm>
          <a:prstGeom prst="rect">
            <a:avLst/>
          </a:prstGeom>
          <a:noFill/>
          <a:ln>
            <a:noFill/>
          </a:ln>
        </p:spPr>
      </p:pic>
      <p:pic>
        <p:nvPicPr>
          <p:cNvPr id="1168" name="Google Shape;1168;g3621649810e_0_3239" title="clock-snooze.png"/>
          <p:cNvPicPr preferRelativeResize="0"/>
          <p:nvPr/>
        </p:nvPicPr>
        <p:blipFill rotWithShape="1">
          <a:blip r:embed="rId6">
            <a:alphaModFix amt="40000"/>
          </a:blip>
          <a:srcRect/>
          <a:stretch/>
        </p:blipFill>
        <p:spPr>
          <a:xfrm>
            <a:off x="15758979" y="4440677"/>
            <a:ext cx="325100" cy="325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g3621649810e_0_2062"/>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22</a:t>
            </a:fld>
            <a:endParaRPr/>
          </a:p>
        </p:txBody>
      </p:sp>
      <p:grpSp>
        <p:nvGrpSpPr>
          <p:cNvPr id="1174" name="Google Shape;1174;g3621649810e_0_2062"/>
          <p:cNvGrpSpPr/>
          <p:nvPr/>
        </p:nvGrpSpPr>
        <p:grpSpPr>
          <a:xfrm>
            <a:off x="1352014" y="6949800"/>
            <a:ext cx="6556436" cy="2115000"/>
            <a:chOff x="599807" y="3551100"/>
            <a:chExt cx="3278218" cy="1057500"/>
          </a:xfrm>
        </p:grpSpPr>
        <p:sp>
          <p:nvSpPr>
            <p:cNvPr id="1175" name="Google Shape;1175;g3621649810e_0_2062"/>
            <p:cNvSpPr/>
            <p:nvPr/>
          </p:nvSpPr>
          <p:spPr>
            <a:xfrm rot="5400000">
              <a:off x="2079075" y="2809050"/>
              <a:ext cx="1056300" cy="2541600"/>
            </a:xfrm>
            <a:prstGeom prst="round2SameRect">
              <a:avLst>
                <a:gd name="adj1" fmla="val 2960"/>
                <a:gd name="adj2" fmla="val 0"/>
              </a:avLst>
            </a:prstGeom>
            <a:solidFill>
              <a:srgbClr val="000000">
                <a:alpha val="50000"/>
              </a:srgbClr>
            </a:solidFill>
            <a:ln w="9525" cap="flat" cmpd="sng">
              <a:solidFill>
                <a:srgbClr val="76A5AF"/>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p:txBody>
        </p:sp>
        <p:sp>
          <p:nvSpPr>
            <p:cNvPr id="1176" name="Google Shape;1176;g3621649810e_0_2062"/>
            <p:cNvSpPr/>
            <p:nvPr/>
          </p:nvSpPr>
          <p:spPr>
            <a:xfrm rot="-5400000">
              <a:off x="437957" y="3712950"/>
              <a:ext cx="1057500" cy="733800"/>
            </a:xfrm>
            <a:prstGeom prst="round2SameRect">
              <a:avLst>
                <a:gd name="adj1" fmla="val 3724"/>
                <a:gd name="adj2" fmla="val 0"/>
              </a:avLst>
            </a:prstGeom>
            <a:solidFill>
              <a:srgbClr val="7F7F7F">
                <a:alpha val="20000"/>
              </a:srgbClr>
            </a:solidFill>
            <a:ln w="9525" cap="flat" cmpd="sng">
              <a:solidFill>
                <a:srgbClr val="76A5AF"/>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Inter Medium"/>
                <a:ea typeface="Inter Medium"/>
                <a:cs typeface="Inter Medium"/>
                <a:sym typeface="Inter Medium"/>
              </a:endParaRPr>
            </a:p>
          </p:txBody>
        </p:sp>
      </p:grpSp>
      <p:grpSp>
        <p:nvGrpSpPr>
          <p:cNvPr id="1177" name="Google Shape;1177;g3621649810e_0_2062"/>
          <p:cNvGrpSpPr/>
          <p:nvPr/>
        </p:nvGrpSpPr>
        <p:grpSpPr>
          <a:xfrm flipH="1">
            <a:off x="10374969" y="6949800"/>
            <a:ext cx="6556436" cy="2115000"/>
            <a:chOff x="599807" y="3551100"/>
            <a:chExt cx="3278218" cy="1057500"/>
          </a:xfrm>
        </p:grpSpPr>
        <p:sp>
          <p:nvSpPr>
            <p:cNvPr id="1178" name="Google Shape;1178;g3621649810e_0_2062"/>
            <p:cNvSpPr/>
            <p:nvPr/>
          </p:nvSpPr>
          <p:spPr>
            <a:xfrm rot="5400000">
              <a:off x="2079075" y="2809050"/>
              <a:ext cx="1056300" cy="2541600"/>
            </a:xfrm>
            <a:prstGeom prst="round2SameRect">
              <a:avLst>
                <a:gd name="adj1" fmla="val 2960"/>
                <a:gd name="adj2" fmla="val 0"/>
              </a:avLst>
            </a:prstGeom>
            <a:solidFill>
              <a:srgbClr val="000000">
                <a:alpha val="50000"/>
              </a:srgbClr>
            </a:solidFill>
            <a:ln w="9525" cap="flat" cmpd="sng">
              <a:solidFill>
                <a:srgbClr val="76A5AF"/>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p:txBody>
        </p:sp>
        <p:sp>
          <p:nvSpPr>
            <p:cNvPr id="1179" name="Google Shape;1179;g3621649810e_0_2062"/>
            <p:cNvSpPr/>
            <p:nvPr/>
          </p:nvSpPr>
          <p:spPr>
            <a:xfrm rot="-5400000">
              <a:off x="437957" y="3712950"/>
              <a:ext cx="1057500" cy="733800"/>
            </a:xfrm>
            <a:prstGeom prst="round2SameRect">
              <a:avLst>
                <a:gd name="adj1" fmla="val 3724"/>
                <a:gd name="adj2" fmla="val 0"/>
              </a:avLst>
            </a:prstGeom>
            <a:solidFill>
              <a:srgbClr val="7F7F7F">
                <a:alpha val="20000"/>
              </a:srgbClr>
            </a:solidFill>
            <a:ln w="9525" cap="flat" cmpd="sng">
              <a:solidFill>
                <a:srgbClr val="76A5AF"/>
              </a:solidFill>
              <a:prstDash val="solid"/>
              <a:round/>
              <a:headEnd type="none" w="sm" len="sm"/>
              <a:tailEnd type="none" w="sm" len="sm"/>
            </a:ln>
          </p:spPr>
          <p:txBody>
            <a:bodyPr spcFirstLastPara="1" wrap="square" lIns="137150" tIns="68550" rIns="137150" bIns="6855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Inter Medium"/>
                <a:ea typeface="Inter Medium"/>
                <a:cs typeface="Inter Medium"/>
                <a:sym typeface="Inter Medium"/>
              </a:endParaRPr>
            </a:p>
          </p:txBody>
        </p:sp>
      </p:grpSp>
      <p:sp>
        <p:nvSpPr>
          <p:cNvPr id="1180" name="Google Shape;1180;g3621649810e_0_2062"/>
          <p:cNvSpPr txBox="1">
            <a:spLocks noGrp="1"/>
          </p:cNvSpPr>
          <p:nvPr>
            <p:ph type="title"/>
          </p:nvPr>
        </p:nvSpPr>
        <p:spPr>
          <a:xfrm>
            <a:off x="623400" y="491100"/>
            <a:ext cx="17041200" cy="8313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en-US" sz="5400"/>
              <a:t>What is Dremio?</a:t>
            </a:r>
            <a:endParaRPr sz="5400"/>
          </a:p>
        </p:txBody>
      </p:sp>
      <p:sp>
        <p:nvSpPr>
          <p:cNvPr id="1181" name="Google Shape;1181;g3621649810e_0_2062"/>
          <p:cNvSpPr txBox="1"/>
          <p:nvPr/>
        </p:nvSpPr>
        <p:spPr>
          <a:xfrm>
            <a:off x="7941211" y="7006788"/>
            <a:ext cx="2339400" cy="2001000"/>
          </a:xfrm>
          <a:prstGeom prst="rect">
            <a:avLst/>
          </a:prstGeom>
          <a:noFill/>
          <a:ln>
            <a:noFill/>
          </a:ln>
        </p:spPr>
        <p:txBody>
          <a:bodyPr spcFirstLastPara="1" wrap="square" lIns="137150" tIns="68550" rIns="137150" bIns="68550"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en-US" sz="2200" b="1">
                <a:solidFill>
                  <a:srgbClr val="FFFFFF"/>
                </a:solidFill>
                <a:latin typeface="Inter"/>
                <a:ea typeface="Inter"/>
                <a:cs typeface="Inter"/>
                <a:sym typeface="Inter"/>
              </a:rPr>
              <a:t>Lake</a:t>
            </a:r>
            <a:endParaRPr sz="2200" b="1">
              <a:solidFill>
                <a:srgbClr val="FFFFFF"/>
              </a:solidFill>
              <a:latin typeface="Inter"/>
              <a:ea typeface="Inter"/>
              <a:cs typeface="Inter"/>
              <a:sym typeface="Inter"/>
            </a:endParaRPr>
          </a:p>
          <a:p>
            <a:pPr marL="0" marR="0" lvl="0" indent="0" algn="ctr" rtl="0">
              <a:lnSpc>
                <a:spcPct val="150000"/>
              </a:lnSpc>
              <a:spcBef>
                <a:spcPts val="0"/>
              </a:spcBef>
              <a:spcAft>
                <a:spcPts val="0"/>
              </a:spcAft>
              <a:buClr>
                <a:srgbClr val="000000"/>
              </a:buClr>
              <a:buSzPts val="1600"/>
              <a:buFont typeface="Arial"/>
              <a:buNone/>
            </a:pPr>
            <a:r>
              <a:rPr lang="en-US" sz="2200" b="1">
                <a:solidFill>
                  <a:srgbClr val="FFFFFF"/>
                </a:solidFill>
                <a:latin typeface="Inter"/>
                <a:ea typeface="Inter"/>
                <a:cs typeface="Inter"/>
                <a:sym typeface="Inter"/>
              </a:rPr>
              <a:t>Warehouse</a:t>
            </a:r>
            <a:endParaRPr sz="2200" b="1">
              <a:solidFill>
                <a:srgbClr val="FFFFFF"/>
              </a:solidFill>
              <a:latin typeface="Inter"/>
              <a:ea typeface="Inter"/>
              <a:cs typeface="Inter"/>
              <a:sym typeface="Inter"/>
            </a:endParaRPr>
          </a:p>
          <a:p>
            <a:pPr marL="0" marR="0" lvl="0" indent="0" algn="ctr" rtl="0">
              <a:lnSpc>
                <a:spcPct val="150000"/>
              </a:lnSpc>
              <a:spcBef>
                <a:spcPts val="0"/>
              </a:spcBef>
              <a:spcAft>
                <a:spcPts val="0"/>
              </a:spcAft>
              <a:buClr>
                <a:srgbClr val="000000"/>
              </a:buClr>
              <a:buSzPts val="1600"/>
              <a:buFont typeface="Arial"/>
              <a:buNone/>
            </a:pPr>
            <a:r>
              <a:rPr lang="en-US" sz="2200" b="1">
                <a:solidFill>
                  <a:srgbClr val="FFFFFF"/>
                </a:solidFill>
                <a:latin typeface="Inter"/>
                <a:ea typeface="Inter"/>
                <a:cs typeface="Inter"/>
                <a:sym typeface="Inter"/>
              </a:rPr>
              <a:t>RDBMS</a:t>
            </a:r>
            <a:endParaRPr sz="2200" b="1">
              <a:solidFill>
                <a:srgbClr val="FFFFFF"/>
              </a:solidFill>
              <a:latin typeface="Inter"/>
              <a:ea typeface="Inter"/>
              <a:cs typeface="Inter"/>
              <a:sym typeface="Inter"/>
            </a:endParaRPr>
          </a:p>
          <a:p>
            <a:pPr marL="0" marR="0" lvl="0" indent="0" algn="ctr" rtl="0">
              <a:lnSpc>
                <a:spcPct val="150000"/>
              </a:lnSpc>
              <a:spcBef>
                <a:spcPts val="0"/>
              </a:spcBef>
              <a:spcAft>
                <a:spcPts val="0"/>
              </a:spcAft>
              <a:buClr>
                <a:srgbClr val="000000"/>
              </a:buClr>
              <a:buSzPts val="1600"/>
              <a:buFont typeface="Arial"/>
              <a:buNone/>
            </a:pPr>
            <a:r>
              <a:rPr lang="en-US" sz="2200" b="1">
                <a:solidFill>
                  <a:srgbClr val="FFFFFF"/>
                </a:solidFill>
                <a:latin typeface="Inter"/>
                <a:ea typeface="Inter"/>
                <a:cs typeface="Inter"/>
                <a:sym typeface="Inter"/>
              </a:rPr>
              <a:t>NoSQL</a:t>
            </a:r>
            <a:endParaRPr sz="2200" b="1">
              <a:solidFill>
                <a:srgbClr val="FFFFFF"/>
              </a:solidFill>
              <a:latin typeface="Inter"/>
              <a:ea typeface="Inter"/>
              <a:cs typeface="Inter"/>
              <a:sym typeface="Inter"/>
            </a:endParaRPr>
          </a:p>
        </p:txBody>
      </p:sp>
      <p:sp>
        <p:nvSpPr>
          <p:cNvPr id="1182" name="Google Shape;1182;g3621649810e_0_2062"/>
          <p:cNvSpPr/>
          <p:nvPr/>
        </p:nvSpPr>
        <p:spPr>
          <a:xfrm>
            <a:off x="1354600" y="2049000"/>
            <a:ext cx="7647600" cy="677400"/>
          </a:xfrm>
          <a:prstGeom prst="roundRect">
            <a:avLst>
              <a:gd name="adj" fmla="val 5927"/>
            </a:avLst>
          </a:prstGeom>
          <a:solidFill>
            <a:srgbClr val="000000">
              <a:alpha val="20000"/>
            </a:srgbClr>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sz="2000">
                <a:solidFill>
                  <a:srgbClr val="FFFFFF"/>
                </a:solidFill>
                <a:latin typeface="Inter Medium"/>
                <a:ea typeface="Inter Medium"/>
                <a:cs typeface="Inter Medium"/>
                <a:sym typeface="Inter Medium"/>
              </a:rPr>
              <a:t>AI</a:t>
            </a:r>
            <a:endParaRPr sz="2000">
              <a:solidFill>
                <a:srgbClr val="FFFFFF"/>
              </a:solidFill>
              <a:latin typeface="Inter Medium"/>
              <a:ea typeface="Inter Medium"/>
              <a:cs typeface="Inter Medium"/>
              <a:sym typeface="Inter Medium"/>
            </a:endParaRPr>
          </a:p>
        </p:txBody>
      </p:sp>
      <p:sp>
        <p:nvSpPr>
          <p:cNvPr id="1183" name="Google Shape;1183;g3621649810e_0_2062"/>
          <p:cNvSpPr/>
          <p:nvPr/>
        </p:nvSpPr>
        <p:spPr>
          <a:xfrm>
            <a:off x="9285710" y="2049000"/>
            <a:ext cx="7647600" cy="677400"/>
          </a:xfrm>
          <a:prstGeom prst="roundRect">
            <a:avLst>
              <a:gd name="adj" fmla="val 5927"/>
            </a:avLst>
          </a:prstGeom>
          <a:solidFill>
            <a:srgbClr val="000000">
              <a:alpha val="20000"/>
            </a:srgbClr>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sz="2000">
                <a:solidFill>
                  <a:srgbClr val="FFFFFF"/>
                </a:solidFill>
                <a:latin typeface="Inter Medium"/>
                <a:ea typeface="Inter Medium"/>
                <a:cs typeface="Inter Medium"/>
                <a:sym typeface="Inter Medium"/>
              </a:rPr>
              <a:t>Analytics</a:t>
            </a:r>
            <a:endParaRPr sz="2000">
              <a:solidFill>
                <a:srgbClr val="FFFFFF"/>
              </a:solidFill>
              <a:latin typeface="Calibri"/>
              <a:ea typeface="Calibri"/>
              <a:cs typeface="Calibri"/>
              <a:sym typeface="Calibri"/>
            </a:endParaRPr>
          </a:p>
        </p:txBody>
      </p:sp>
      <p:sp>
        <p:nvSpPr>
          <p:cNvPr id="1184" name="Google Shape;1184;g3621649810e_0_2062"/>
          <p:cNvSpPr txBox="1">
            <a:spLocks noGrp="1"/>
          </p:cNvSpPr>
          <p:nvPr>
            <p:ph type="sldNum" idx="12"/>
          </p:nvPr>
        </p:nvSpPr>
        <p:spPr>
          <a:xfrm>
            <a:off x="15352363" y="9740989"/>
            <a:ext cx="2494200" cy="2154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US"/>
              <a:t>22</a:t>
            </a:fld>
            <a:endParaRPr/>
          </a:p>
        </p:txBody>
      </p:sp>
      <p:grpSp>
        <p:nvGrpSpPr>
          <p:cNvPr id="1185" name="Google Shape;1185;g3621649810e_0_2062"/>
          <p:cNvGrpSpPr/>
          <p:nvPr/>
        </p:nvGrpSpPr>
        <p:grpSpPr>
          <a:xfrm>
            <a:off x="10907977" y="7318392"/>
            <a:ext cx="4000949" cy="1411925"/>
            <a:chOff x="5453988" y="3659196"/>
            <a:chExt cx="2000474" cy="705962"/>
          </a:xfrm>
        </p:grpSpPr>
        <p:grpSp>
          <p:nvGrpSpPr>
            <p:cNvPr id="1186" name="Google Shape;1186;g3621649810e_0_2062"/>
            <p:cNvGrpSpPr/>
            <p:nvPr/>
          </p:nvGrpSpPr>
          <p:grpSpPr>
            <a:xfrm>
              <a:off x="5453988" y="4132834"/>
              <a:ext cx="231404" cy="232325"/>
              <a:chOff x="4406535" y="4073002"/>
              <a:chExt cx="327351" cy="327310"/>
            </a:xfrm>
          </p:grpSpPr>
          <p:pic>
            <p:nvPicPr>
              <p:cNvPr id="1187" name="Google Shape;1187;g3621649810e_0_2062" descr=" "/>
              <p:cNvPicPr preferRelativeResize="0"/>
              <p:nvPr/>
            </p:nvPicPr>
            <p:blipFill rotWithShape="1">
              <a:blip r:embed="rId3">
                <a:alphaModFix/>
              </a:blip>
              <a:srcRect/>
              <a:stretch/>
            </p:blipFill>
            <p:spPr>
              <a:xfrm>
                <a:off x="4406535" y="4073002"/>
                <a:ext cx="327351" cy="327310"/>
              </a:xfrm>
              <a:prstGeom prst="rect">
                <a:avLst/>
              </a:prstGeom>
              <a:noFill/>
              <a:ln>
                <a:noFill/>
              </a:ln>
            </p:spPr>
          </p:pic>
          <p:pic>
            <p:nvPicPr>
              <p:cNvPr id="1188" name="Google Shape;1188;g3621649810e_0_2062" descr=" "/>
              <p:cNvPicPr preferRelativeResize="0"/>
              <p:nvPr/>
            </p:nvPicPr>
            <p:blipFill rotWithShape="1">
              <a:blip r:embed="rId4">
                <a:alphaModFix/>
              </a:blip>
              <a:srcRect/>
              <a:stretch/>
            </p:blipFill>
            <p:spPr>
              <a:xfrm>
                <a:off x="4569030" y="4085672"/>
                <a:ext cx="69379" cy="262769"/>
              </a:xfrm>
              <a:prstGeom prst="rect">
                <a:avLst/>
              </a:prstGeom>
              <a:noFill/>
              <a:ln>
                <a:noFill/>
              </a:ln>
            </p:spPr>
          </p:pic>
          <p:pic>
            <p:nvPicPr>
              <p:cNvPr id="1189" name="Google Shape;1189;g3621649810e_0_2062" descr=" "/>
              <p:cNvPicPr preferRelativeResize="0"/>
              <p:nvPr/>
            </p:nvPicPr>
            <p:blipFill rotWithShape="1">
              <a:blip r:embed="rId5">
                <a:alphaModFix/>
              </a:blip>
              <a:srcRect/>
              <a:stretch/>
            </p:blipFill>
            <p:spPr>
              <a:xfrm>
                <a:off x="4502013" y="4084843"/>
                <a:ext cx="69088" cy="266416"/>
              </a:xfrm>
              <a:prstGeom prst="rect">
                <a:avLst/>
              </a:prstGeom>
              <a:noFill/>
              <a:ln>
                <a:noFill/>
              </a:ln>
            </p:spPr>
          </p:pic>
          <p:pic>
            <p:nvPicPr>
              <p:cNvPr id="1190" name="Google Shape;1190;g3621649810e_0_2062" descr=" "/>
              <p:cNvPicPr preferRelativeResize="0"/>
              <p:nvPr/>
            </p:nvPicPr>
            <p:blipFill rotWithShape="1">
              <a:blip r:embed="rId6">
                <a:alphaModFix/>
              </a:blip>
              <a:srcRect/>
              <a:stretch/>
            </p:blipFill>
            <p:spPr>
              <a:xfrm>
                <a:off x="4564298" y="4313052"/>
                <a:ext cx="17203" cy="75417"/>
              </a:xfrm>
              <a:prstGeom prst="rect">
                <a:avLst/>
              </a:prstGeom>
              <a:noFill/>
              <a:ln>
                <a:noFill/>
              </a:ln>
            </p:spPr>
          </p:pic>
        </p:grpSp>
        <p:grpSp>
          <p:nvGrpSpPr>
            <p:cNvPr id="1191" name="Google Shape;1191;g3621649810e_0_2062"/>
            <p:cNvGrpSpPr/>
            <p:nvPr/>
          </p:nvGrpSpPr>
          <p:grpSpPr>
            <a:xfrm>
              <a:off x="6309507" y="4123496"/>
              <a:ext cx="237189" cy="232325"/>
              <a:chOff x="5535895" y="4073002"/>
              <a:chExt cx="335534" cy="327310"/>
            </a:xfrm>
          </p:grpSpPr>
          <p:pic>
            <p:nvPicPr>
              <p:cNvPr id="1192" name="Google Shape;1192;g3621649810e_0_2062" descr=" "/>
              <p:cNvPicPr preferRelativeResize="0"/>
              <p:nvPr/>
            </p:nvPicPr>
            <p:blipFill rotWithShape="1">
              <a:blip r:embed="rId7">
                <a:alphaModFix/>
              </a:blip>
              <a:srcRect/>
              <a:stretch/>
            </p:blipFill>
            <p:spPr>
              <a:xfrm>
                <a:off x="5535895" y="4073002"/>
                <a:ext cx="335534" cy="327310"/>
              </a:xfrm>
              <a:prstGeom prst="rect">
                <a:avLst/>
              </a:prstGeom>
              <a:noFill/>
              <a:ln>
                <a:noFill/>
              </a:ln>
            </p:spPr>
          </p:pic>
          <p:pic>
            <p:nvPicPr>
              <p:cNvPr id="1193" name="Google Shape;1193;g3621649810e_0_2062" descr=" "/>
              <p:cNvPicPr preferRelativeResize="0"/>
              <p:nvPr/>
            </p:nvPicPr>
            <p:blipFill rotWithShape="1">
              <a:blip r:embed="rId8">
                <a:alphaModFix/>
              </a:blip>
              <a:srcRect/>
              <a:stretch/>
            </p:blipFill>
            <p:spPr>
              <a:xfrm>
                <a:off x="5578731" y="4111730"/>
                <a:ext cx="241647" cy="249881"/>
              </a:xfrm>
              <a:prstGeom prst="rect">
                <a:avLst/>
              </a:prstGeom>
              <a:noFill/>
              <a:ln>
                <a:noFill/>
              </a:ln>
            </p:spPr>
          </p:pic>
          <p:pic>
            <p:nvPicPr>
              <p:cNvPr id="1194" name="Google Shape;1194;g3621649810e_0_2062" descr=" "/>
              <p:cNvPicPr preferRelativeResize="0"/>
              <p:nvPr/>
            </p:nvPicPr>
            <p:blipFill rotWithShape="1">
              <a:blip r:embed="rId9">
                <a:alphaModFix/>
              </a:blip>
              <a:srcRect/>
              <a:stretch/>
            </p:blipFill>
            <p:spPr>
              <a:xfrm>
                <a:off x="5567271" y="4100282"/>
                <a:ext cx="264596" cy="272755"/>
              </a:xfrm>
              <a:prstGeom prst="rect">
                <a:avLst/>
              </a:prstGeom>
              <a:noFill/>
              <a:ln>
                <a:noFill/>
              </a:ln>
            </p:spPr>
          </p:pic>
          <p:pic>
            <p:nvPicPr>
              <p:cNvPr id="1195" name="Google Shape;1195;g3621649810e_0_2062" descr=" "/>
              <p:cNvPicPr preferRelativeResize="0"/>
              <p:nvPr/>
            </p:nvPicPr>
            <p:blipFill rotWithShape="1">
              <a:blip r:embed="rId10">
                <a:alphaModFix/>
              </a:blip>
              <a:srcRect/>
              <a:stretch/>
            </p:blipFill>
            <p:spPr>
              <a:xfrm>
                <a:off x="5578715" y="4111729"/>
                <a:ext cx="241651" cy="249908"/>
              </a:xfrm>
              <a:prstGeom prst="rect">
                <a:avLst/>
              </a:prstGeom>
              <a:noFill/>
              <a:ln>
                <a:noFill/>
              </a:ln>
            </p:spPr>
          </p:pic>
          <p:pic>
            <p:nvPicPr>
              <p:cNvPr id="1196" name="Google Shape;1196;g3621649810e_0_2062" descr=" "/>
              <p:cNvPicPr preferRelativeResize="0"/>
              <p:nvPr/>
            </p:nvPicPr>
            <p:blipFill rotWithShape="1">
              <a:blip r:embed="rId11">
                <a:alphaModFix/>
              </a:blip>
              <a:srcRect/>
              <a:stretch/>
            </p:blipFill>
            <p:spPr>
              <a:xfrm>
                <a:off x="5695078" y="4271922"/>
                <a:ext cx="76806" cy="94028"/>
              </a:xfrm>
              <a:prstGeom prst="rect">
                <a:avLst/>
              </a:prstGeom>
              <a:noFill/>
              <a:ln>
                <a:noFill/>
              </a:ln>
            </p:spPr>
          </p:pic>
          <p:pic>
            <p:nvPicPr>
              <p:cNvPr id="1197" name="Google Shape;1197;g3621649810e_0_2062" descr=" "/>
              <p:cNvPicPr preferRelativeResize="0"/>
              <p:nvPr/>
            </p:nvPicPr>
            <p:blipFill rotWithShape="1">
              <a:blip r:embed="rId12">
                <a:alphaModFix/>
              </a:blip>
              <a:srcRect/>
              <a:stretch/>
            </p:blipFill>
            <p:spPr>
              <a:xfrm>
                <a:off x="5574688" y="4111015"/>
                <a:ext cx="102133" cy="184490"/>
              </a:xfrm>
              <a:prstGeom prst="rect">
                <a:avLst/>
              </a:prstGeom>
              <a:noFill/>
              <a:ln>
                <a:noFill/>
              </a:ln>
            </p:spPr>
          </p:pic>
          <p:pic>
            <p:nvPicPr>
              <p:cNvPr id="1198" name="Google Shape;1198;g3621649810e_0_2062" descr=" "/>
              <p:cNvPicPr preferRelativeResize="0"/>
              <p:nvPr/>
            </p:nvPicPr>
            <p:blipFill rotWithShape="1">
              <a:blip r:embed="rId13">
                <a:alphaModFix/>
              </a:blip>
              <a:srcRect/>
              <a:stretch/>
            </p:blipFill>
            <p:spPr>
              <a:xfrm>
                <a:off x="5722475" y="4107532"/>
                <a:ext cx="100194" cy="158227"/>
              </a:xfrm>
              <a:prstGeom prst="rect">
                <a:avLst/>
              </a:prstGeom>
              <a:noFill/>
              <a:ln>
                <a:noFill/>
              </a:ln>
            </p:spPr>
          </p:pic>
          <p:pic>
            <p:nvPicPr>
              <p:cNvPr id="1199" name="Google Shape;1199;g3621649810e_0_2062" descr=" "/>
              <p:cNvPicPr preferRelativeResize="0"/>
              <p:nvPr/>
            </p:nvPicPr>
            <p:blipFill rotWithShape="1">
              <a:blip r:embed="rId14">
                <a:alphaModFix/>
              </a:blip>
              <a:srcRect/>
              <a:stretch/>
            </p:blipFill>
            <p:spPr>
              <a:xfrm>
                <a:off x="5643946" y="4110437"/>
                <a:ext cx="180021" cy="177899"/>
              </a:xfrm>
              <a:prstGeom prst="rect">
                <a:avLst/>
              </a:prstGeom>
              <a:noFill/>
              <a:ln>
                <a:noFill/>
              </a:ln>
            </p:spPr>
          </p:pic>
          <p:pic>
            <p:nvPicPr>
              <p:cNvPr id="1200" name="Google Shape;1200;g3621649810e_0_2062" descr=" "/>
              <p:cNvPicPr preferRelativeResize="0"/>
              <p:nvPr/>
            </p:nvPicPr>
            <p:blipFill rotWithShape="1">
              <a:blip r:embed="rId15">
                <a:alphaModFix/>
              </a:blip>
              <a:srcRect/>
              <a:stretch/>
            </p:blipFill>
            <p:spPr>
              <a:xfrm>
                <a:off x="5646887" y="4261082"/>
                <a:ext cx="56099" cy="38089"/>
              </a:xfrm>
              <a:prstGeom prst="rect">
                <a:avLst/>
              </a:prstGeom>
              <a:noFill/>
              <a:ln>
                <a:noFill/>
              </a:ln>
            </p:spPr>
          </p:pic>
          <p:pic>
            <p:nvPicPr>
              <p:cNvPr id="1201" name="Google Shape;1201;g3621649810e_0_2062" descr=" "/>
              <p:cNvPicPr preferRelativeResize="0"/>
              <p:nvPr/>
            </p:nvPicPr>
            <p:blipFill rotWithShape="1">
              <a:blip r:embed="rId16">
                <a:alphaModFix/>
              </a:blip>
              <a:srcRect/>
              <a:stretch/>
            </p:blipFill>
            <p:spPr>
              <a:xfrm>
                <a:off x="5642939" y="4172315"/>
                <a:ext cx="56568" cy="99639"/>
              </a:xfrm>
              <a:prstGeom prst="rect">
                <a:avLst/>
              </a:prstGeom>
              <a:noFill/>
              <a:ln>
                <a:noFill/>
              </a:ln>
            </p:spPr>
          </p:pic>
          <p:pic>
            <p:nvPicPr>
              <p:cNvPr id="1202" name="Google Shape;1202;g3621649810e_0_2062" descr=" "/>
              <p:cNvPicPr preferRelativeResize="0"/>
              <p:nvPr/>
            </p:nvPicPr>
            <p:blipFill rotWithShape="1">
              <a:blip r:embed="rId17">
                <a:alphaModFix/>
              </a:blip>
              <a:srcRect/>
              <a:stretch/>
            </p:blipFill>
            <p:spPr>
              <a:xfrm>
                <a:off x="5672620" y="4185474"/>
                <a:ext cx="11640" cy="6668"/>
              </a:xfrm>
              <a:prstGeom prst="rect">
                <a:avLst/>
              </a:prstGeom>
              <a:noFill/>
              <a:ln>
                <a:noFill/>
              </a:ln>
            </p:spPr>
          </p:pic>
          <p:pic>
            <p:nvPicPr>
              <p:cNvPr id="1203" name="Google Shape;1203;g3621649810e_0_2062" descr=" "/>
              <p:cNvPicPr preferRelativeResize="0"/>
              <p:nvPr/>
            </p:nvPicPr>
            <p:blipFill rotWithShape="1">
              <a:blip r:embed="rId18">
                <a:alphaModFix/>
              </a:blip>
              <a:srcRect/>
              <a:stretch/>
            </p:blipFill>
            <p:spPr>
              <a:xfrm>
                <a:off x="5671358" y="4184202"/>
                <a:ext cx="14187" cy="9210"/>
              </a:xfrm>
              <a:prstGeom prst="rect">
                <a:avLst/>
              </a:prstGeom>
              <a:noFill/>
              <a:ln>
                <a:noFill/>
              </a:ln>
            </p:spPr>
          </p:pic>
          <p:pic>
            <p:nvPicPr>
              <p:cNvPr id="1204" name="Google Shape;1204;g3621649810e_0_2062" descr=" "/>
              <p:cNvPicPr preferRelativeResize="0"/>
              <p:nvPr/>
            </p:nvPicPr>
            <p:blipFill rotWithShape="1">
              <a:blip r:embed="rId19">
                <a:alphaModFix/>
              </a:blip>
              <a:srcRect/>
              <a:stretch/>
            </p:blipFill>
            <p:spPr>
              <a:xfrm>
                <a:off x="5758662" y="4182928"/>
                <a:ext cx="11644" cy="6669"/>
              </a:xfrm>
              <a:prstGeom prst="rect">
                <a:avLst/>
              </a:prstGeom>
              <a:noFill/>
              <a:ln>
                <a:noFill/>
              </a:ln>
            </p:spPr>
          </p:pic>
          <p:pic>
            <p:nvPicPr>
              <p:cNvPr id="1205" name="Google Shape;1205;g3621649810e_0_2062" descr=" "/>
              <p:cNvPicPr preferRelativeResize="0"/>
              <p:nvPr/>
            </p:nvPicPr>
            <p:blipFill rotWithShape="1">
              <a:blip r:embed="rId20">
                <a:alphaModFix/>
              </a:blip>
              <a:srcRect/>
              <a:stretch/>
            </p:blipFill>
            <p:spPr>
              <a:xfrm>
                <a:off x="5758023" y="4182293"/>
                <a:ext cx="12916" cy="7939"/>
              </a:xfrm>
              <a:prstGeom prst="rect">
                <a:avLst/>
              </a:prstGeom>
              <a:noFill/>
              <a:ln>
                <a:noFill/>
              </a:ln>
            </p:spPr>
          </p:pic>
          <p:pic>
            <p:nvPicPr>
              <p:cNvPr id="1206" name="Google Shape;1206;g3621649810e_0_2062" descr=" "/>
              <p:cNvPicPr preferRelativeResize="0"/>
              <p:nvPr/>
            </p:nvPicPr>
            <p:blipFill rotWithShape="1">
              <a:blip r:embed="rId21">
                <a:alphaModFix/>
              </a:blip>
              <a:srcRect/>
              <a:stretch/>
            </p:blipFill>
            <p:spPr>
              <a:xfrm>
                <a:off x="5771098" y="4172059"/>
                <a:ext cx="14551" cy="84407"/>
              </a:xfrm>
              <a:prstGeom prst="rect">
                <a:avLst/>
              </a:prstGeom>
              <a:noFill/>
              <a:ln>
                <a:noFill/>
              </a:ln>
            </p:spPr>
          </p:pic>
        </p:grpSp>
        <p:grpSp>
          <p:nvGrpSpPr>
            <p:cNvPr id="1207" name="Google Shape;1207;g3621649810e_0_2062"/>
            <p:cNvGrpSpPr/>
            <p:nvPr/>
          </p:nvGrpSpPr>
          <p:grpSpPr>
            <a:xfrm>
              <a:off x="5480985" y="3659196"/>
              <a:ext cx="232756" cy="232325"/>
              <a:chOff x="7252573" y="4073002"/>
              <a:chExt cx="329263" cy="327310"/>
            </a:xfrm>
          </p:grpSpPr>
          <p:pic>
            <p:nvPicPr>
              <p:cNvPr id="1208" name="Google Shape;1208;g3621649810e_0_2062" descr=" "/>
              <p:cNvPicPr preferRelativeResize="0"/>
              <p:nvPr/>
            </p:nvPicPr>
            <p:blipFill rotWithShape="1">
              <a:blip r:embed="rId3">
                <a:alphaModFix/>
              </a:blip>
              <a:srcRect/>
              <a:stretch/>
            </p:blipFill>
            <p:spPr>
              <a:xfrm>
                <a:off x="7254485" y="4073002"/>
                <a:ext cx="327351" cy="327310"/>
              </a:xfrm>
              <a:prstGeom prst="rect">
                <a:avLst/>
              </a:prstGeom>
              <a:noFill/>
              <a:ln>
                <a:noFill/>
              </a:ln>
            </p:spPr>
          </p:pic>
          <p:pic>
            <p:nvPicPr>
              <p:cNvPr id="1209" name="Google Shape;1209;g3621649810e_0_2062" descr=" "/>
              <p:cNvPicPr preferRelativeResize="0"/>
              <p:nvPr/>
            </p:nvPicPr>
            <p:blipFill rotWithShape="1">
              <a:blip r:embed="rId22">
                <a:alphaModFix/>
              </a:blip>
              <a:srcRect/>
              <a:stretch/>
            </p:blipFill>
            <p:spPr>
              <a:xfrm>
                <a:off x="7254485" y="4113916"/>
                <a:ext cx="327350" cy="245482"/>
              </a:xfrm>
              <a:prstGeom prst="rect">
                <a:avLst/>
              </a:prstGeom>
              <a:noFill/>
              <a:ln>
                <a:noFill/>
              </a:ln>
            </p:spPr>
          </p:pic>
          <p:pic>
            <p:nvPicPr>
              <p:cNvPr id="1210" name="Google Shape;1210;g3621649810e_0_2062" descr=" "/>
              <p:cNvPicPr preferRelativeResize="0"/>
              <p:nvPr/>
            </p:nvPicPr>
            <p:blipFill rotWithShape="1">
              <a:blip r:embed="rId23">
                <a:alphaModFix/>
              </a:blip>
              <a:srcRect/>
              <a:stretch/>
            </p:blipFill>
            <p:spPr>
              <a:xfrm>
                <a:off x="7271906" y="4119353"/>
                <a:ext cx="305844" cy="234652"/>
              </a:xfrm>
              <a:prstGeom prst="rect">
                <a:avLst/>
              </a:prstGeom>
              <a:noFill/>
              <a:ln>
                <a:noFill/>
              </a:ln>
            </p:spPr>
          </p:pic>
          <p:pic>
            <p:nvPicPr>
              <p:cNvPr id="1211" name="Google Shape;1211;g3621649810e_0_2062" descr=" "/>
              <p:cNvPicPr preferRelativeResize="0"/>
              <p:nvPr/>
            </p:nvPicPr>
            <p:blipFill rotWithShape="1">
              <a:blip r:embed="rId24">
                <a:alphaModFix/>
              </a:blip>
              <a:srcRect/>
              <a:stretch/>
            </p:blipFill>
            <p:spPr>
              <a:xfrm>
                <a:off x="7292408" y="4168553"/>
                <a:ext cx="81974" cy="121860"/>
              </a:xfrm>
              <a:prstGeom prst="rect">
                <a:avLst/>
              </a:prstGeom>
              <a:noFill/>
              <a:ln>
                <a:noFill/>
              </a:ln>
            </p:spPr>
          </p:pic>
          <p:pic>
            <p:nvPicPr>
              <p:cNvPr id="1212" name="Google Shape;1212;g3621649810e_0_2062" descr=" "/>
              <p:cNvPicPr preferRelativeResize="0"/>
              <p:nvPr/>
            </p:nvPicPr>
            <p:blipFill rotWithShape="1">
              <a:blip r:embed="rId25">
                <a:alphaModFix/>
              </a:blip>
              <a:srcRect/>
              <a:stretch/>
            </p:blipFill>
            <p:spPr>
              <a:xfrm>
                <a:off x="7340118" y="4119546"/>
                <a:ext cx="124044" cy="114922"/>
              </a:xfrm>
              <a:prstGeom prst="rect">
                <a:avLst/>
              </a:prstGeom>
              <a:noFill/>
              <a:ln>
                <a:noFill/>
              </a:ln>
            </p:spPr>
          </p:pic>
          <p:pic>
            <p:nvPicPr>
              <p:cNvPr id="1213" name="Google Shape;1213;g3621649810e_0_2062" descr=" "/>
              <p:cNvPicPr preferRelativeResize="0"/>
              <p:nvPr/>
            </p:nvPicPr>
            <p:blipFill rotWithShape="1">
              <a:blip r:embed="rId26">
                <a:alphaModFix/>
              </a:blip>
              <a:srcRect/>
              <a:stretch/>
            </p:blipFill>
            <p:spPr>
              <a:xfrm>
                <a:off x="7356109" y="4159975"/>
                <a:ext cx="207466" cy="172716"/>
              </a:xfrm>
              <a:prstGeom prst="rect">
                <a:avLst/>
              </a:prstGeom>
              <a:noFill/>
              <a:ln>
                <a:noFill/>
              </a:ln>
            </p:spPr>
          </p:pic>
          <p:pic>
            <p:nvPicPr>
              <p:cNvPr id="1214" name="Google Shape;1214;g3621649810e_0_2062" descr=" "/>
              <p:cNvPicPr preferRelativeResize="0"/>
              <p:nvPr/>
            </p:nvPicPr>
            <p:blipFill rotWithShape="1">
              <a:blip r:embed="rId27">
                <a:alphaModFix/>
              </a:blip>
              <a:srcRect/>
              <a:stretch/>
            </p:blipFill>
            <p:spPr>
              <a:xfrm>
                <a:off x="7275522" y="4120474"/>
                <a:ext cx="302820" cy="234752"/>
              </a:xfrm>
              <a:prstGeom prst="rect">
                <a:avLst/>
              </a:prstGeom>
              <a:noFill/>
              <a:ln>
                <a:noFill/>
              </a:ln>
            </p:spPr>
          </p:pic>
          <p:pic>
            <p:nvPicPr>
              <p:cNvPr id="1215" name="Google Shape;1215;g3621649810e_0_2062" descr=" "/>
              <p:cNvPicPr preferRelativeResize="0"/>
              <p:nvPr/>
            </p:nvPicPr>
            <p:blipFill rotWithShape="1">
              <a:blip r:embed="rId28">
                <a:alphaModFix/>
              </a:blip>
              <a:srcRect/>
              <a:stretch/>
            </p:blipFill>
            <p:spPr>
              <a:xfrm>
                <a:off x="7453231" y="4159711"/>
                <a:ext cx="44720" cy="52178"/>
              </a:xfrm>
              <a:prstGeom prst="rect">
                <a:avLst/>
              </a:prstGeom>
              <a:noFill/>
              <a:ln>
                <a:noFill/>
              </a:ln>
            </p:spPr>
          </p:pic>
          <p:pic>
            <p:nvPicPr>
              <p:cNvPr id="1216" name="Google Shape;1216;g3621649810e_0_2062" descr=" "/>
              <p:cNvPicPr preferRelativeResize="0"/>
              <p:nvPr/>
            </p:nvPicPr>
            <p:blipFill rotWithShape="1">
              <a:blip r:embed="rId29">
                <a:alphaModFix/>
              </a:blip>
              <a:srcRect/>
              <a:stretch/>
            </p:blipFill>
            <p:spPr>
              <a:xfrm>
                <a:off x="7252573" y="4112156"/>
                <a:ext cx="323012" cy="243339"/>
              </a:xfrm>
              <a:prstGeom prst="rect">
                <a:avLst/>
              </a:prstGeom>
              <a:noFill/>
              <a:ln>
                <a:noFill/>
              </a:ln>
            </p:spPr>
          </p:pic>
          <p:pic>
            <p:nvPicPr>
              <p:cNvPr id="1217" name="Google Shape;1217;g3621649810e_0_2062" descr=" "/>
              <p:cNvPicPr preferRelativeResize="0"/>
              <p:nvPr/>
            </p:nvPicPr>
            <p:blipFill rotWithShape="1">
              <a:blip r:embed="rId30">
                <a:alphaModFix/>
              </a:blip>
              <a:srcRect/>
              <a:stretch/>
            </p:blipFill>
            <p:spPr>
              <a:xfrm>
                <a:off x="7255697" y="4115109"/>
                <a:ext cx="152137" cy="91186"/>
              </a:xfrm>
              <a:prstGeom prst="rect">
                <a:avLst/>
              </a:prstGeom>
              <a:noFill/>
              <a:ln>
                <a:noFill/>
              </a:ln>
            </p:spPr>
          </p:pic>
          <p:pic>
            <p:nvPicPr>
              <p:cNvPr id="1218" name="Google Shape;1218;g3621649810e_0_2062" descr=" "/>
              <p:cNvPicPr preferRelativeResize="0"/>
              <p:nvPr/>
            </p:nvPicPr>
            <p:blipFill rotWithShape="1">
              <a:blip r:embed="rId31">
                <a:alphaModFix/>
              </a:blip>
              <a:srcRect/>
              <a:stretch/>
            </p:blipFill>
            <p:spPr>
              <a:xfrm>
                <a:off x="7384545" y="4114004"/>
                <a:ext cx="179124" cy="143625"/>
              </a:xfrm>
              <a:prstGeom prst="rect">
                <a:avLst/>
              </a:prstGeom>
              <a:noFill/>
              <a:ln>
                <a:noFill/>
              </a:ln>
            </p:spPr>
          </p:pic>
          <p:pic>
            <p:nvPicPr>
              <p:cNvPr id="1219" name="Google Shape;1219;g3621649810e_0_2062" descr=" "/>
              <p:cNvPicPr preferRelativeResize="0"/>
              <p:nvPr/>
            </p:nvPicPr>
            <p:blipFill rotWithShape="1">
              <a:blip r:embed="rId32">
                <a:alphaModFix/>
              </a:blip>
              <a:srcRect/>
              <a:stretch/>
            </p:blipFill>
            <p:spPr>
              <a:xfrm>
                <a:off x="7471383" y="4176703"/>
                <a:ext cx="53489" cy="23224"/>
              </a:xfrm>
              <a:prstGeom prst="rect">
                <a:avLst/>
              </a:prstGeom>
              <a:noFill/>
              <a:ln>
                <a:noFill/>
              </a:ln>
            </p:spPr>
          </p:pic>
        </p:grpSp>
        <p:pic>
          <p:nvPicPr>
            <p:cNvPr id="1220" name="Google Shape;1220;g3621649810e_0_2062" descr=" "/>
            <p:cNvPicPr preferRelativeResize="0"/>
            <p:nvPr/>
          </p:nvPicPr>
          <p:blipFill rotWithShape="1">
            <a:blip r:embed="rId33">
              <a:alphaModFix/>
            </a:blip>
            <a:srcRect/>
            <a:stretch/>
          </p:blipFill>
          <p:spPr>
            <a:xfrm>
              <a:off x="5875759" y="4119035"/>
              <a:ext cx="243397" cy="235988"/>
            </a:xfrm>
            <a:prstGeom prst="rect">
              <a:avLst/>
            </a:prstGeom>
            <a:noFill/>
            <a:ln>
              <a:noFill/>
            </a:ln>
          </p:spPr>
        </p:pic>
        <p:pic>
          <p:nvPicPr>
            <p:cNvPr id="1221" name="Google Shape;1221;g3621649810e_0_2062" descr=" "/>
            <p:cNvPicPr preferRelativeResize="0"/>
            <p:nvPr/>
          </p:nvPicPr>
          <p:blipFill rotWithShape="1">
            <a:blip r:embed="rId34">
              <a:alphaModFix/>
            </a:blip>
            <a:srcRect/>
            <a:stretch/>
          </p:blipFill>
          <p:spPr>
            <a:xfrm>
              <a:off x="6500671" y="4211138"/>
              <a:ext cx="8676" cy="4820"/>
            </a:xfrm>
            <a:prstGeom prst="rect">
              <a:avLst/>
            </a:prstGeom>
            <a:noFill/>
            <a:ln>
              <a:noFill/>
            </a:ln>
          </p:spPr>
        </p:pic>
        <p:grpSp>
          <p:nvGrpSpPr>
            <p:cNvPr id="1222" name="Google Shape;1222;g3621649810e_0_2062"/>
            <p:cNvGrpSpPr/>
            <p:nvPr/>
          </p:nvGrpSpPr>
          <p:grpSpPr>
            <a:xfrm>
              <a:off x="7170800" y="4118744"/>
              <a:ext cx="283663" cy="236580"/>
              <a:chOff x="6102265" y="2339905"/>
              <a:chExt cx="380551" cy="327310"/>
            </a:xfrm>
          </p:grpSpPr>
          <p:pic>
            <p:nvPicPr>
              <p:cNvPr id="1223" name="Google Shape;1223;g3621649810e_0_2062" descr=" "/>
              <p:cNvPicPr preferRelativeResize="0"/>
              <p:nvPr/>
            </p:nvPicPr>
            <p:blipFill rotWithShape="1">
              <a:blip r:embed="rId35">
                <a:alphaModFix/>
              </a:blip>
              <a:srcRect/>
              <a:stretch/>
            </p:blipFill>
            <p:spPr>
              <a:xfrm>
                <a:off x="6147282" y="2339905"/>
                <a:ext cx="335534" cy="327310"/>
              </a:xfrm>
              <a:prstGeom prst="rect">
                <a:avLst/>
              </a:prstGeom>
              <a:noFill/>
              <a:ln>
                <a:noFill/>
              </a:ln>
            </p:spPr>
          </p:pic>
          <p:pic>
            <p:nvPicPr>
              <p:cNvPr id="1224" name="Google Shape;1224;g3621649810e_0_2062" descr=" "/>
              <p:cNvPicPr preferRelativeResize="0"/>
              <p:nvPr/>
            </p:nvPicPr>
            <p:blipFill rotWithShape="1">
              <a:blip r:embed="rId36">
                <a:alphaModFix/>
              </a:blip>
              <a:srcRect l="-31250" t="28171"/>
              <a:stretch/>
            </p:blipFill>
            <p:spPr>
              <a:xfrm>
                <a:off x="6102265" y="2540445"/>
                <a:ext cx="343731" cy="94040"/>
              </a:xfrm>
              <a:prstGeom prst="rect">
                <a:avLst/>
              </a:prstGeom>
              <a:noFill/>
              <a:ln>
                <a:noFill/>
              </a:ln>
            </p:spPr>
          </p:pic>
          <p:pic>
            <p:nvPicPr>
              <p:cNvPr id="1225" name="Google Shape;1225;g3621649810e_0_2062" descr=" "/>
              <p:cNvPicPr preferRelativeResize="0"/>
              <p:nvPr/>
            </p:nvPicPr>
            <p:blipFill rotWithShape="1">
              <a:blip r:embed="rId37">
                <a:alphaModFix/>
              </a:blip>
              <a:srcRect/>
              <a:stretch/>
            </p:blipFill>
            <p:spPr>
              <a:xfrm>
                <a:off x="6184108" y="2372636"/>
                <a:ext cx="261881" cy="130924"/>
              </a:xfrm>
              <a:prstGeom prst="rect">
                <a:avLst/>
              </a:prstGeom>
              <a:noFill/>
              <a:ln>
                <a:noFill/>
              </a:ln>
            </p:spPr>
          </p:pic>
          <p:pic>
            <p:nvPicPr>
              <p:cNvPr id="1226" name="Google Shape;1226;g3621649810e_0_2062" descr=" "/>
              <p:cNvPicPr preferRelativeResize="0"/>
              <p:nvPr/>
            </p:nvPicPr>
            <p:blipFill rotWithShape="1">
              <a:blip r:embed="rId38">
                <a:alphaModFix/>
              </a:blip>
              <a:srcRect/>
              <a:stretch/>
            </p:blipFill>
            <p:spPr>
              <a:xfrm>
                <a:off x="6240228" y="2419394"/>
                <a:ext cx="149646" cy="56110"/>
              </a:xfrm>
              <a:prstGeom prst="rect">
                <a:avLst/>
              </a:prstGeom>
              <a:noFill/>
              <a:ln>
                <a:noFill/>
              </a:ln>
            </p:spPr>
          </p:pic>
          <p:pic>
            <p:nvPicPr>
              <p:cNvPr id="1227" name="Google Shape;1227;g3621649810e_0_2062" descr=" "/>
              <p:cNvPicPr preferRelativeResize="0"/>
              <p:nvPr/>
            </p:nvPicPr>
            <p:blipFill rotWithShape="1">
              <a:blip r:embed="rId39">
                <a:alphaModFix/>
              </a:blip>
              <a:srcRect/>
              <a:stretch/>
            </p:blipFill>
            <p:spPr>
              <a:xfrm>
                <a:off x="6256132" y="2529745"/>
                <a:ext cx="117846" cy="52370"/>
              </a:xfrm>
              <a:prstGeom prst="rect">
                <a:avLst/>
              </a:prstGeom>
              <a:noFill/>
              <a:ln>
                <a:noFill/>
              </a:ln>
            </p:spPr>
          </p:pic>
          <p:pic>
            <p:nvPicPr>
              <p:cNvPr id="1228" name="Google Shape;1228;g3621649810e_0_2062" descr=" "/>
              <p:cNvPicPr preferRelativeResize="0"/>
              <p:nvPr/>
            </p:nvPicPr>
            <p:blipFill rotWithShape="1">
              <a:blip r:embed="rId40">
                <a:alphaModFix/>
              </a:blip>
              <a:srcRect/>
              <a:stretch/>
            </p:blipFill>
            <p:spPr>
              <a:xfrm>
                <a:off x="6256132" y="2529745"/>
                <a:ext cx="117846" cy="52370"/>
              </a:xfrm>
              <a:prstGeom prst="rect">
                <a:avLst/>
              </a:prstGeom>
              <a:noFill/>
              <a:ln>
                <a:noFill/>
              </a:ln>
            </p:spPr>
          </p:pic>
        </p:grpSp>
        <p:pic>
          <p:nvPicPr>
            <p:cNvPr id="1229" name="Google Shape;1229;g3621649810e_0_2062" descr=" "/>
            <p:cNvPicPr preferRelativeResize="0"/>
            <p:nvPr/>
          </p:nvPicPr>
          <p:blipFill rotWithShape="1">
            <a:blip r:embed="rId41">
              <a:alphaModFix/>
            </a:blip>
            <a:srcRect/>
            <a:stretch/>
          </p:blipFill>
          <p:spPr>
            <a:xfrm>
              <a:off x="6763249" y="4171719"/>
              <a:ext cx="203339" cy="123218"/>
            </a:xfrm>
            <a:prstGeom prst="rect">
              <a:avLst/>
            </a:prstGeom>
            <a:noFill/>
            <a:ln>
              <a:noFill/>
            </a:ln>
          </p:spPr>
        </p:pic>
        <p:pic>
          <p:nvPicPr>
            <p:cNvPr id="1230" name="Google Shape;1230;g3621649810e_0_2062"/>
            <p:cNvPicPr preferRelativeResize="0"/>
            <p:nvPr/>
          </p:nvPicPr>
          <p:blipFill rotWithShape="1">
            <a:blip r:embed="rId42">
              <a:alphaModFix/>
            </a:blip>
            <a:srcRect b="23418"/>
            <a:stretch/>
          </p:blipFill>
          <p:spPr>
            <a:xfrm>
              <a:off x="5954954" y="3687554"/>
              <a:ext cx="199096" cy="175608"/>
            </a:xfrm>
            <a:prstGeom prst="rect">
              <a:avLst/>
            </a:prstGeom>
            <a:noFill/>
            <a:ln>
              <a:noFill/>
            </a:ln>
          </p:spPr>
        </p:pic>
        <p:pic>
          <p:nvPicPr>
            <p:cNvPr id="1231" name="Google Shape;1231;g3621649810e_0_2062" descr=" "/>
            <p:cNvPicPr preferRelativeResize="0"/>
            <p:nvPr/>
          </p:nvPicPr>
          <p:blipFill rotWithShape="1">
            <a:blip r:embed="rId43">
              <a:alphaModFix/>
            </a:blip>
            <a:srcRect/>
            <a:stretch/>
          </p:blipFill>
          <p:spPr>
            <a:xfrm>
              <a:off x="6395263" y="3663104"/>
              <a:ext cx="110708" cy="224508"/>
            </a:xfrm>
            <a:prstGeom prst="rect">
              <a:avLst/>
            </a:prstGeom>
            <a:noFill/>
            <a:ln>
              <a:noFill/>
            </a:ln>
          </p:spPr>
        </p:pic>
        <p:pic>
          <p:nvPicPr>
            <p:cNvPr id="1232" name="Google Shape;1232;g3621649810e_0_2062" title="Vast_logo.png"/>
            <p:cNvPicPr preferRelativeResize="0"/>
            <p:nvPr/>
          </p:nvPicPr>
          <p:blipFill rotWithShape="1">
            <a:blip r:embed="rId44">
              <a:alphaModFix/>
            </a:blip>
            <a:srcRect l="1980" t="21147" r="65119" b="11909"/>
            <a:stretch/>
          </p:blipFill>
          <p:spPr>
            <a:xfrm>
              <a:off x="6730287" y="3673125"/>
              <a:ext cx="244000" cy="204470"/>
            </a:xfrm>
            <a:prstGeom prst="rect">
              <a:avLst/>
            </a:prstGeom>
            <a:noFill/>
            <a:ln>
              <a:noFill/>
            </a:ln>
          </p:spPr>
        </p:pic>
        <p:pic>
          <p:nvPicPr>
            <p:cNvPr id="1233" name="Google Shape;1233;g3621649810e_0_2062"/>
            <p:cNvPicPr preferRelativeResize="0"/>
            <p:nvPr/>
          </p:nvPicPr>
          <p:blipFill>
            <a:blip r:embed="rId45">
              <a:alphaModFix/>
            </a:blip>
            <a:stretch>
              <a:fillRect/>
            </a:stretch>
          </p:blipFill>
          <p:spPr>
            <a:xfrm>
              <a:off x="7198598" y="3665069"/>
              <a:ext cx="244000" cy="243979"/>
            </a:xfrm>
            <a:prstGeom prst="rect">
              <a:avLst/>
            </a:prstGeom>
            <a:noFill/>
            <a:ln>
              <a:noFill/>
            </a:ln>
          </p:spPr>
        </p:pic>
      </p:grpSp>
      <p:sp>
        <p:nvSpPr>
          <p:cNvPr id="1234" name="Google Shape;1234;g3621649810e_0_2062"/>
          <p:cNvSpPr txBox="1"/>
          <p:nvPr/>
        </p:nvSpPr>
        <p:spPr>
          <a:xfrm>
            <a:off x="15491664" y="8159650"/>
            <a:ext cx="1467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Inter Medium"/>
                <a:ea typeface="Inter Medium"/>
                <a:cs typeface="Inter Medium"/>
                <a:sym typeface="Inter Medium"/>
              </a:rPr>
              <a:t>On-Prem</a:t>
            </a:r>
            <a:endParaRPr sz="2200" b="0" i="0" u="none" strike="noStrike" cap="none">
              <a:solidFill>
                <a:srgbClr val="000000"/>
              </a:solidFill>
              <a:latin typeface="Arial"/>
              <a:ea typeface="Arial"/>
              <a:cs typeface="Arial"/>
              <a:sym typeface="Arial"/>
            </a:endParaRPr>
          </a:p>
        </p:txBody>
      </p:sp>
      <p:sp>
        <p:nvSpPr>
          <p:cNvPr id="1235" name="Google Shape;1235;g3621649810e_0_2062"/>
          <p:cNvSpPr txBox="1"/>
          <p:nvPr/>
        </p:nvSpPr>
        <p:spPr>
          <a:xfrm>
            <a:off x="1378150" y="8205600"/>
            <a:ext cx="1467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Inter Medium"/>
                <a:ea typeface="Inter Medium"/>
                <a:cs typeface="Inter Medium"/>
                <a:sym typeface="Inter Medium"/>
              </a:rPr>
              <a:t>Cloud</a:t>
            </a:r>
            <a:endParaRPr sz="2200" b="0" i="0" u="none" strike="noStrike" cap="none">
              <a:solidFill>
                <a:srgbClr val="000000"/>
              </a:solidFill>
              <a:latin typeface="Arial"/>
              <a:ea typeface="Arial"/>
              <a:cs typeface="Arial"/>
              <a:sym typeface="Arial"/>
            </a:endParaRPr>
          </a:p>
        </p:txBody>
      </p:sp>
      <p:pic>
        <p:nvPicPr>
          <p:cNvPr id="1236" name="Google Shape;1236;g3621649810e_0_2062"/>
          <p:cNvPicPr preferRelativeResize="0"/>
          <p:nvPr/>
        </p:nvPicPr>
        <p:blipFill rotWithShape="1">
          <a:blip r:embed="rId46">
            <a:alphaModFix/>
          </a:blip>
          <a:srcRect/>
          <a:stretch/>
        </p:blipFill>
        <p:spPr>
          <a:xfrm>
            <a:off x="1760787" y="7511174"/>
            <a:ext cx="669926" cy="669926"/>
          </a:xfrm>
          <a:prstGeom prst="rect">
            <a:avLst/>
          </a:prstGeom>
          <a:noFill/>
          <a:ln>
            <a:noFill/>
          </a:ln>
        </p:spPr>
      </p:pic>
      <p:grpSp>
        <p:nvGrpSpPr>
          <p:cNvPr id="1237" name="Google Shape;1237;g3621649810e_0_2062"/>
          <p:cNvGrpSpPr/>
          <p:nvPr/>
        </p:nvGrpSpPr>
        <p:grpSpPr>
          <a:xfrm>
            <a:off x="4271325" y="7350428"/>
            <a:ext cx="446558" cy="448427"/>
            <a:chOff x="2737047" y="4056637"/>
            <a:chExt cx="343718" cy="343675"/>
          </a:xfrm>
        </p:grpSpPr>
        <p:pic>
          <p:nvPicPr>
            <p:cNvPr id="1238" name="Google Shape;1238;g3621649810e_0_2062" descr=" "/>
            <p:cNvPicPr preferRelativeResize="0"/>
            <p:nvPr/>
          </p:nvPicPr>
          <p:blipFill rotWithShape="1">
            <a:blip r:embed="rId47">
              <a:alphaModFix/>
            </a:blip>
            <a:srcRect/>
            <a:stretch/>
          </p:blipFill>
          <p:spPr>
            <a:xfrm>
              <a:off x="2737047" y="4056637"/>
              <a:ext cx="343718" cy="343675"/>
            </a:xfrm>
            <a:prstGeom prst="rect">
              <a:avLst/>
            </a:prstGeom>
            <a:noFill/>
            <a:ln>
              <a:noFill/>
            </a:ln>
          </p:spPr>
        </p:pic>
        <p:pic>
          <p:nvPicPr>
            <p:cNvPr id="1239" name="Google Shape;1239;g3621649810e_0_2062" descr=" "/>
            <p:cNvPicPr preferRelativeResize="0"/>
            <p:nvPr/>
          </p:nvPicPr>
          <p:blipFill rotWithShape="1">
            <a:blip r:embed="rId48">
              <a:alphaModFix/>
            </a:blip>
            <a:srcRect/>
            <a:stretch/>
          </p:blipFill>
          <p:spPr>
            <a:xfrm>
              <a:off x="2745231" y="4069729"/>
              <a:ext cx="327350" cy="317490"/>
            </a:xfrm>
            <a:prstGeom prst="rect">
              <a:avLst/>
            </a:prstGeom>
            <a:noFill/>
            <a:ln>
              <a:noFill/>
            </a:ln>
          </p:spPr>
        </p:pic>
      </p:grpSp>
      <p:grpSp>
        <p:nvGrpSpPr>
          <p:cNvPr id="1240" name="Google Shape;1240;g3621649810e_0_2062"/>
          <p:cNvGrpSpPr/>
          <p:nvPr/>
        </p:nvGrpSpPr>
        <p:grpSpPr>
          <a:xfrm>
            <a:off x="6850798" y="8295242"/>
            <a:ext cx="462809" cy="464649"/>
            <a:chOff x="3841855" y="4073002"/>
            <a:chExt cx="327351" cy="327310"/>
          </a:xfrm>
        </p:grpSpPr>
        <p:pic>
          <p:nvPicPr>
            <p:cNvPr id="1241" name="Google Shape;1241;g3621649810e_0_2062" descr=" "/>
            <p:cNvPicPr preferRelativeResize="0"/>
            <p:nvPr/>
          </p:nvPicPr>
          <p:blipFill rotWithShape="1">
            <a:blip r:embed="rId49">
              <a:alphaModFix/>
            </a:blip>
            <a:srcRect/>
            <a:stretch/>
          </p:blipFill>
          <p:spPr>
            <a:xfrm>
              <a:off x="3841855" y="4073002"/>
              <a:ext cx="327351" cy="327310"/>
            </a:xfrm>
            <a:prstGeom prst="rect">
              <a:avLst/>
            </a:prstGeom>
            <a:noFill/>
            <a:ln>
              <a:noFill/>
            </a:ln>
          </p:spPr>
        </p:pic>
        <p:pic>
          <p:nvPicPr>
            <p:cNvPr id="1242" name="Google Shape;1242;g3621649810e_0_2062" descr=" "/>
            <p:cNvPicPr preferRelativeResize="0"/>
            <p:nvPr/>
          </p:nvPicPr>
          <p:blipFill rotWithShape="1">
            <a:blip r:embed="rId50">
              <a:alphaModFix/>
            </a:blip>
            <a:srcRect/>
            <a:stretch/>
          </p:blipFill>
          <p:spPr>
            <a:xfrm>
              <a:off x="3964943" y="4127553"/>
              <a:ext cx="149862" cy="149436"/>
            </a:xfrm>
            <a:prstGeom prst="rect">
              <a:avLst/>
            </a:prstGeom>
            <a:noFill/>
            <a:ln>
              <a:noFill/>
            </a:ln>
          </p:spPr>
        </p:pic>
        <p:pic>
          <p:nvPicPr>
            <p:cNvPr id="1243" name="Google Shape;1243;g3621649810e_0_2062" descr=" "/>
            <p:cNvPicPr preferRelativeResize="0"/>
            <p:nvPr/>
          </p:nvPicPr>
          <p:blipFill rotWithShape="1">
            <a:blip r:embed="rId51">
              <a:alphaModFix/>
            </a:blip>
            <a:srcRect/>
            <a:stretch/>
          </p:blipFill>
          <p:spPr>
            <a:xfrm>
              <a:off x="4005446" y="4129624"/>
              <a:ext cx="109357" cy="147366"/>
            </a:xfrm>
            <a:prstGeom prst="rect">
              <a:avLst/>
            </a:prstGeom>
            <a:noFill/>
            <a:ln>
              <a:noFill/>
            </a:ln>
          </p:spPr>
        </p:pic>
        <p:pic>
          <p:nvPicPr>
            <p:cNvPr id="1244" name="Google Shape;1244;g3621649810e_0_2062" descr=" "/>
            <p:cNvPicPr preferRelativeResize="0"/>
            <p:nvPr/>
          </p:nvPicPr>
          <p:blipFill rotWithShape="1">
            <a:blip r:embed="rId52">
              <a:alphaModFix/>
            </a:blip>
            <a:srcRect/>
            <a:stretch/>
          </p:blipFill>
          <p:spPr>
            <a:xfrm>
              <a:off x="4052130" y="4220757"/>
              <a:ext cx="62684" cy="115012"/>
            </a:xfrm>
            <a:prstGeom prst="rect">
              <a:avLst/>
            </a:prstGeom>
            <a:noFill/>
            <a:ln>
              <a:noFill/>
            </a:ln>
          </p:spPr>
        </p:pic>
        <p:pic>
          <p:nvPicPr>
            <p:cNvPr id="1245" name="Google Shape;1245;g3621649810e_0_2062" descr=" "/>
            <p:cNvPicPr preferRelativeResize="0"/>
            <p:nvPr/>
          </p:nvPicPr>
          <p:blipFill rotWithShape="1">
            <a:blip r:embed="rId53">
              <a:alphaModFix/>
            </a:blip>
            <a:srcRect/>
            <a:stretch/>
          </p:blipFill>
          <p:spPr>
            <a:xfrm>
              <a:off x="3896304" y="4216967"/>
              <a:ext cx="66917" cy="66906"/>
            </a:xfrm>
            <a:prstGeom prst="rect">
              <a:avLst/>
            </a:prstGeom>
            <a:noFill/>
            <a:ln>
              <a:noFill/>
            </a:ln>
          </p:spPr>
        </p:pic>
        <p:pic>
          <p:nvPicPr>
            <p:cNvPr id="1246" name="Google Shape;1246;g3621649810e_0_2062" descr=" "/>
            <p:cNvPicPr preferRelativeResize="0"/>
            <p:nvPr/>
          </p:nvPicPr>
          <p:blipFill rotWithShape="1">
            <a:blip r:embed="rId54">
              <a:alphaModFix/>
            </a:blip>
            <a:srcRect/>
            <a:stretch/>
          </p:blipFill>
          <p:spPr>
            <a:xfrm>
              <a:off x="3896250" y="4248180"/>
              <a:ext cx="97581" cy="97580"/>
            </a:xfrm>
            <a:prstGeom prst="rect">
              <a:avLst/>
            </a:prstGeom>
            <a:noFill/>
            <a:ln>
              <a:noFill/>
            </a:ln>
          </p:spPr>
        </p:pic>
        <p:pic>
          <p:nvPicPr>
            <p:cNvPr id="1247" name="Google Shape;1247;g3621649810e_0_2062" descr=" "/>
            <p:cNvPicPr preferRelativeResize="0"/>
            <p:nvPr/>
          </p:nvPicPr>
          <p:blipFill rotWithShape="1">
            <a:blip r:embed="rId55">
              <a:alphaModFix/>
            </a:blip>
            <a:srcRect/>
            <a:stretch/>
          </p:blipFill>
          <p:spPr>
            <a:xfrm>
              <a:off x="3957558" y="4278661"/>
              <a:ext cx="66918" cy="66904"/>
            </a:xfrm>
            <a:prstGeom prst="rect">
              <a:avLst/>
            </a:prstGeom>
            <a:noFill/>
            <a:ln>
              <a:noFill/>
            </a:ln>
          </p:spPr>
        </p:pic>
        <p:pic>
          <p:nvPicPr>
            <p:cNvPr id="1248" name="Google Shape;1248;g3621649810e_0_2062" descr=" "/>
            <p:cNvPicPr preferRelativeResize="0"/>
            <p:nvPr/>
          </p:nvPicPr>
          <p:blipFill rotWithShape="1">
            <a:blip r:embed="rId56">
              <a:alphaModFix/>
            </a:blip>
            <a:srcRect/>
            <a:stretch/>
          </p:blipFill>
          <p:spPr>
            <a:xfrm>
              <a:off x="3906618" y="4127570"/>
              <a:ext cx="114136" cy="62243"/>
            </a:xfrm>
            <a:prstGeom prst="rect">
              <a:avLst/>
            </a:prstGeom>
            <a:noFill/>
            <a:ln>
              <a:noFill/>
            </a:ln>
          </p:spPr>
        </p:pic>
      </p:grpSp>
      <p:grpSp>
        <p:nvGrpSpPr>
          <p:cNvPr id="1249" name="Google Shape;1249;g3621649810e_0_2062"/>
          <p:cNvGrpSpPr/>
          <p:nvPr/>
        </p:nvGrpSpPr>
        <p:grpSpPr>
          <a:xfrm>
            <a:off x="5681445" y="8283633"/>
            <a:ext cx="485948" cy="487881"/>
            <a:chOff x="7819165" y="4056637"/>
            <a:chExt cx="343718" cy="343675"/>
          </a:xfrm>
        </p:grpSpPr>
        <p:pic>
          <p:nvPicPr>
            <p:cNvPr id="1250" name="Google Shape;1250;g3621649810e_0_2062" descr=" "/>
            <p:cNvPicPr preferRelativeResize="0"/>
            <p:nvPr/>
          </p:nvPicPr>
          <p:blipFill rotWithShape="1">
            <a:blip r:embed="rId47">
              <a:alphaModFix/>
            </a:blip>
            <a:srcRect/>
            <a:stretch/>
          </p:blipFill>
          <p:spPr>
            <a:xfrm>
              <a:off x="7819165" y="4056637"/>
              <a:ext cx="343718" cy="343675"/>
            </a:xfrm>
            <a:prstGeom prst="rect">
              <a:avLst/>
            </a:prstGeom>
            <a:noFill/>
            <a:ln>
              <a:noFill/>
            </a:ln>
          </p:spPr>
        </p:pic>
        <p:pic>
          <p:nvPicPr>
            <p:cNvPr id="1251" name="Google Shape;1251;g3621649810e_0_2062" descr=" "/>
            <p:cNvPicPr preferRelativeResize="0"/>
            <p:nvPr/>
          </p:nvPicPr>
          <p:blipFill rotWithShape="1">
            <a:blip r:embed="rId57">
              <a:alphaModFix/>
            </a:blip>
            <a:srcRect/>
            <a:stretch/>
          </p:blipFill>
          <p:spPr>
            <a:xfrm>
              <a:off x="7847807" y="4085275"/>
              <a:ext cx="286432" cy="286396"/>
            </a:xfrm>
            <a:prstGeom prst="rect">
              <a:avLst/>
            </a:prstGeom>
            <a:noFill/>
            <a:ln>
              <a:noFill/>
            </a:ln>
          </p:spPr>
        </p:pic>
        <p:pic>
          <p:nvPicPr>
            <p:cNvPr id="1252" name="Google Shape;1252;g3621649810e_0_2062" descr=" "/>
            <p:cNvPicPr preferRelativeResize="0"/>
            <p:nvPr/>
          </p:nvPicPr>
          <p:blipFill rotWithShape="1">
            <a:blip r:embed="rId58">
              <a:alphaModFix/>
            </a:blip>
            <a:srcRect/>
            <a:stretch/>
          </p:blipFill>
          <p:spPr>
            <a:xfrm>
              <a:off x="7905300" y="4120851"/>
              <a:ext cx="171907" cy="215035"/>
            </a:xfrm>
            <a:prstGeom prst="rect">
              <a:avLst/>
            </a:prstGeom>
            <a:noFill/>
            <a:ln>
              <a:noFill/>
            </a:ln>
          </p:spPr>
        </p:pic>
        <p:pic>
          <p:nvPicPr>
            <p:cNvPr id="1253" name="Google Shape;1253;g3621649810e_0_2062" descr=" "/>
            <p:cNvPicPr preferRelativeResize="0"/>
            <p:nvPr/>
          </p:nvPicPr>
          <p:blipFill rotWithShape="1">
            <a:blip r:embed="rId59">
              <a:alphaModFix/>
            </a:blip>
            <a:srcRect/>
            <a:stretch/>
          </p:blipFill>
          <p:spPr>
            <a:xfrm>
              <a:off x="7912397" y="4169077"/>
              <a:ext cx="157252" cy="118473"/>
            </a:xfrm>
            <a:prstGeom prst="rect">
              <a:avLst/>
            </a:prstGeom>
            <a:noFill/>
            <a:ln>
              <a:noFill/>
            </a:ln>
          </p:spPr>
        </p:pic>
      </p:grpSp>
      <p:pic>
        <p:nvPicPr>
          <p:cNvPr id="1254" name="Google Shape;1254;g3621649810e_0_2062"/>
          <p:cNvPicPr preferRelativeResize="0"/>
          <p:nvPr/>
        </p:nvPicPr>
        <p:blipFill>
          <a:blip r:embed="rId60">
            <a:alphaModFix/>
          </a:blip>
          <a:stretch>
            <a:fillRect/>
          </a:stretch>
        </p:blipFill>
        <p:spPr>
          <a:xfrm>
            <a:off x="4535241" y="8283625"/>
            <a:ext cx="462800" cy="462800"/>
          </a:xfrm>
          <a:prstGeom prst="rect">
            <a:avLst/>
          </a:prstGeom>
          <a:noFill/>
          <a:ln>
            <a:noFill/>
          </a:ln>
        </p:spPr>
      </p:pic>
      <p:pic>
        <p:nvPicPr>
          <p:cNvPr id="1255" name="Google Shape;1255;g3621649810e_0_2062"/>
          <p:cNvPicPr preferRelativeResize="0"/>
          <p:nvPr/>
        </p:nvPicPr>
        <p:blipFill>
          <a:blip r:embed="rId61">
            <a:alphaModFix/>
          </a:blip>
          <a:stretch>
            <a:fillRect/>
          </a:stretch>
        </p:blipFill>
        <p:spPr>
          <a:xfrm>
            <a:off x="6011280" y="7373681"/>
            <a:ext cx="446549" cy="401921"/>
          </a:xfrm>
          <a:prstGeom prst="rect">
            <a:avLst/>
          </a:prstGeom>
          <a:noFill/>
          <a:ln>
            <a:noFill/>
          </a:ln>
        </p:spPr>
      </p:pic>
      <p:pic>
        <p:nvPicPr>
          <p:cNvPr id="1256" name="Google Shape;1256;g3621649810e_0_2062"/>
          <p:cNvPicPr preferRelativeResize="0"/>
          <p:nvPr/>
        </p:nvPicPr>
        <p:blipFill>
          <a:blip r:embed="rId45">
            <a:alphaModFix/>
          </a:blip>
          <a:stretch>
            <a:fillRect/>
          </a:stretch>
        </p:blipFill>
        <p:spPr>
          <a:xfrm>
            <a:off x="6856045" y="7330662"/>
            <a:ext cx="487999" cy="487957"/>
          </a:xfrm>
          <a:prstGeom prst="rect">
            <a:avLst/>
          </a:prstGeom>
          <a:noFill/>
          <a:ln>
            <a:noFill/>
          </a:ln>
        </p:spPr>
      </p:pic>
      <p:pic>
        <p:nvPicPr>
          <p:cNvPr id="1257" name="Google Shape;1257;g3621649810e_0_2062"/>
          <p:cNvPicPr preferRelativeResize="0"/>
          <p:nvPr/>
        </p:nvPicPr>
        <p:blipFill>
          <a:blip r:embed="rId62">
            <a:alphaModFix/>
          </a:blip>
          <a:stretch>
            <a:fillRect/>
          </a:stretch>
        </p:blipFill>
        <p:spPr>
          <a:xfrm>
            <a:off x="4930519" y="7290991"/>
            <a:ext cx="851046" cy="567300"/>
          </a:xfrm>
          <a:prstGeom prst="rect">
            <a:avLst/>
          </a:prstGeom>
          <a:noFill/>
          <a:ln>
            <a:noFill/>
          </a:ln>
        </p:spPr>
      </p:pic>
      <p:pic>
        <p:nvPicPr>
          <p:cNvPr id="1258" name="Google Shape;1258;g3621649810e_0_2062"/>
          <p:cNvPicPr preferRelativeResize="0"/>
          <p:nvPr/>
        </p:nvPicPr>
        <p:blipFill>
          <a:blip r:embed="rId63">
            <a:alphaModFix/>
          </a:blip>
          <a:stretch>
            <a:fillRect/>
          </a:stretch>
        </p:blipFill>
        <p:spPr>
          <a:xfrm>
            <a:off x="3415365" y="7364442"/>
            <a:ext cx="420399" cy="420399"/>
          </a:xfrm>
          <a:prstGeom prst="rect">
            <a:avLst/>
          </a:prstGeom>
          <a:noFill/>
          <a:ln>
            <a:noFill/>
          </a:ln>
        </p:spPr>
      </p:pic>
      <p:grpSp>
        <p:nvGrpSpPr>
          <p:cNvPr id="1259" name="Google Shape;1259;g3621649810e_0_2062"/>
          <p:cNvGrpSpPr/>
          <p:nvPr/>
        </p:nvGrpSpPr>
        <p:grpSpPr>
          <a:xfrm>
            <a:off x="3389027" y="8283607"/>
            <a:ext cx="462809" cy="464649"/>
            <a:chOff x="6108762" y="4072996"/>
            <a:chExt cx="327351" cy="327310"/>
          </a:xfrm>
        </p:grpSpPr>
        <p:pic>
          <p:nvPicPr>
            <p:cNvPr id="1260" name="Google Shape;1260;g3621649810e_0_2062" descr=" "/>
            <p:cNvPicPr preferRelativeResize="0"/>
            <p:nvPr/>
          </p:nvPicPr>
          <p:blipFill rotWithShape="1">
            <a:blip r:embed="rId49">
              <a:alphaModFix/>
            </a:blip>
            <a:srcRect/>
            <a:stretch/>
          </p:blipFill>
          <p:spPr>
            <a:xfrm>
              <a:off x="6108762" y="4072996"/>
              <a:ext cx="327351" cy="327310"/>
            </a:xfrm>
            <a:prstGeom prst="rect">
              <a:avLst/>
            </a:prstGeom>
            <a:noFill/>
            <a:ln>
              <a:noFill/>
            </a:ln>
          </p:spPr>
        </p:pic>
        <p:pic>
          <p:nvPicPr>
            <p:cNvPr id="1261" name="Google Shape;1261;g3621649810e_0_2062" descr=" "/>
            <p:cNvPicPr preferRelativeResize="0"/>
            <p:nvPr/>
          </p:nvPicPr>
          <p:blipFill rotWithShape="1">
            <a:blip r:embed="rId64">
              <a:alphaModFix/>
            </a:blip>
            <a:srcRect/>
            <a:stretch/>
          </p:blipFill>
          <p:spPr>
            <a:xfrm>
              <a:off x="6146474" y="4105697"/>
              <a:ext cx="251918" cy="261897"/>
            </a:xfrm>
            <a:prstGeom prst="rect">
              <a:avLst/>
            </a:prstGeom>
            <a:noFill/>
            <a:ln>
              <a:noFill/>
            </a:ln>
          </p:spPr>
        </p:pic>
      </p:grpSp>
      <p:grpSp>
        <p:nvGrpSpPr>
          <p:cNvPr id="1262" name="Google Shape;1262;g3621649810e_0_2062"/>
          <p:cNvGrpSpPr/>
          <p:nvPr/>
        </p:nvGrpSpPr>
        <p:grpSpPr>
          <a:xfrm rot="10800000" flipH="1">
            <a:off x="3713450" y="6462492"/>
            <a:ext cx="10794900" cy="618265"/>
            <a:chOff x="2768500" y="1685252"/>
            <a:chExt cx="5397450" cy="373800"/>
          </a:xfrm>
        </p:grpSpPr>
        <p:sp>
          <p:nvSpPr>
            <p:cNvPr id="1263" name="Google Shape;1263;g3621649810e_0_2062"/>
            <p:cNvSpPr/>
            <p:nvPr/>
          </p:nvSpPr>
          <p:spPr>
            <a:xfrm rot="-5400000" flipH="1">
              <a:off x="5879042"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64" name="Google Shape;1264;g3621649810e_0_2062"/>
            <p:cNvSpPr/>
            <p:nvPr/>
          </p:nvSpPr>
          <p:spPr>
            <a:xfrm rot="-5400000" flipH="1">
              <a:off x="6028721"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65" name="Google Shape;1265;g3621649810e_0_2062"/>
            <p:cNvSpPr/>
            <p:nvPr/>
          </p:nvSpPr>
          <p:spPr>
            <a:xfrm rot="-5400000" flipH="1">
              <a:off x="6178400"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66" name="Google Shape;1266;g3621649810e_0_2062"/>
            <p:cNvSpPr/>
            <p:nvPr/>
          </p:nvSpPr>
          <p:spPr>
            <a:xfrm rot="-5400000" flipH="1">
              <a:off x="6328079"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67" name="Google Shape;1267;g3621649810e_0_2062"/>
            <p:cNvSpPr/>
            <p:nvPr/>
          </p:nvSpPr>
          <p:spPr>
            <a:xfrm rot="-5400000" flipH="1">
              <a:off x="647775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68" name="Google Shape;1268;g3621649810e_0_2062"/>
            <p:cNvSpPr/>
            <p:nvPr/>
          </p:nvSpPr>
          <p:spPr>
            <a:xfrm rot="-5400000" flipH="1">
              <a:off x="662743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69" name="Google Shape;1269;g3621649810e_0_2062"/>
            <p:cNvSpPr/>
            <p:nvPr/>
          </p:nvSpPr>
          <p:spPr>
            <a:xfrm rot="-5400000" flipH="1">
              <a:off x="6777117"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0" name="Google Shape;1270;g3621649810e_0_2062"/>
            <p:cNvSpPr/>
            <p:nvPr/>
          </p:nvSpPr>
          <p:spPr>
            <a:xfrm rot="-5400000" flipH="1">
              <a:off x="6926796"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1" name="Google Shape;1271;g3621649810e_0_2062"/>
            <p:cNvSpPr/>
            <p:nvPr/>
          </p:nvSpPr>
          <p:spPr>
            <a:xfrm rot="-5400000" flipH="1">
              <a:off x="7076475"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2" name="Google Shape;1272;g3621649810e_0_2062"/>
            <p:cNvSpPr/>
            <p:nvPr/>
          </p:nvSpPr>
          <p:spPr>
            <a:xfrm rot="-5400000" flipH="1">
              <a:off x="7226154"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3" name="Google Shape;1273;g3621649810e_0_2062"/>
            <p:cNvSpPr/>
            <p:nvPr/>
          </p:nvSpPr>
          <p:spPr>
            <a:xfrm rot="-5400000" flipH="1">
              <a:off x="737583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4" name="Google Shape;1274;g3621649810e_0_2062"/>
            <p:cNvSpPr/>
            <p:nvPr/>
          </p:nvSpPr>
          <p:spPr>
            <a:xfrm rot="-5400000" flipH="1">
              <a:off x="752551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5" name="Google Shape;1275;g3621649810e_0_2062"/>
            <p:cNvSpPr/>
            <p:nvPr/>
          </p:nvSpPr>
          <p:spPr>
            <a:xfrm rot="-5400000" flipH="1">
              <a:off x="7675192"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6" name="Google Shape;1276;g3621649810e_0_2062"/>
            <p:cNvSpPr/>
            <p:nvPr/>
          </p:nvSpPr>
          <p:spPr>
            <a:xfrm rot="-5400000" flipH="1">
              <a:off x="7824871"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7" name="Google Shape;1277;g3621649810e_0_2062"/>
            <p:cNvSpPr/>
            <p:nvPr/>
          </p:nvSpPr>
          <p:spPr>
            <a:xfrm rot="-5400000" flipH="1">
              <a:off x="7974550"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8" name="Google Shape;1278;g3621649810e_0_2062"/>
            <p:cNvSpPr/>
            <p:nvPr/>
          </p:nvSpPr>
          <p:spPr>
            <a:xfrm rot="-5400000" flipH="1">
              <a:off x="4232571"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79" name="Google Shape;1279;g3621649810e_0_2062"/>
            <p:cNvSpPr/>
            <p:nvPr/>
          </p:nvSpPr>
          <p:spPr>
            <a:xfrm rot="-5400000" flipH="1">
              <a:off x="4382250"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0" name="Google Shape;1280;g3621649810e_0_2062"/>
            <p:cNvSpPr/>
            <p:nvPr/>
          </p:nvSpPr>
          <p:spPr>
            <a:xfrm rot="-5400000" flipH="1">
              <a:off x="4531929"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1" name="Google Shape;1281;g3621649810e_0_2062"/>
            <p:cNvSpPr/>
            <p:nvPr/>
          </p:nvSpPr>
          <p:spPr>
            <a:xfrm rot="-5400000" flipH="1">
              <a:off x="468160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2" name="Google Shape;1282;g3621649810e_0_2062"/>
            <p:cNvSpPr/>
            <p:nvPr/>
          </p:nvSpPr>
          <p:spPr>
            <a:xfrm rot="-5400000" flipH="1">
              <a:off x="483128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3" name="Google Shape;1283;g3621649810e_0_2062"/>
            <p:cNvSpPr/>
            <p:nvPr/>
          </p:nvSpPr>
          <p:spPr>
            <a:xfrm rot="-5400000" flipH="1">
              <a:off x="4980967"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4" name="Google Shape;1284;g3621649810e_0_2062"/>
            <p:cNvSpPr/>
            <p:nvPr/>
          </p:nvSpPr>
          <p:spPr>
            <a:xfrm rot="-5400000" flipH="1">
              <a:off x="5130646"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5" name="Google Shape;1285;g3621649810e_0_2062"/>
            <p:cNvSpPr/>
            <p:nvPr/>
          </p:nvSpPr>
          <p:spPr>
            <a:xfrm rot="-5400000" flipH="1">
              <a:off x="5280325"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6" name="Google Shape;1286;g3621649810e_0_2062"/>
            <p:cNvSpPr/>
            <p:nvPr/>
          </p:nvSpPr>
          <p:spPr>
            <a:xfrm rot="-5400000" flipH="1">
              <a:off x="5430004"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7" name="Google Shape;1287;g3621649810e_0_2062"/>
            <p:cNvSpPr/>
            <p:nvPr/>
          </p:nvSpPr>
          <p:spPr>
            <a:xfrm rot="-5400000" flipH="1">
              <a:off x="557968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8" name="Google Shape;1288;g3621649810e_0_2062"/>
            <p:cNvSpPr/>
            <p:nvPr/>
          </p:nvSpPr>
          <p:spPr>
            <a:xfrm rot="-5400000" flipH="1">
              <a:off x="572936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89" name="Google Shape;1289;g3621649810e_0_2062"/>
            <p:cNvSpPr/>
            <p:nvPr/>
          </p:nvSpPr>
          <p:spPr>
            <a:xfrm rot="-5400000" flipH="1">
              <a:off x="2586100"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0" name="Google Shape;1290;g3621649810e_0_2062"/>
            <p:cNvSpPr/>
            <p:nvPr/>
          </p:nvSpPr>
          <p:spPr>
            <a:xfrm rot="-5400000" flipH="1">
              <a:off x="2735779"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1" name="Google Shape;1291;g3621649810e_0_2062"/>
            <p:cNvSpPr/>
            <p:nvPr/>
          </p:nvSpPr>
          <p:spPr>
            <a:xfrm rot="-5400000" flipH="1">
              <a:off x="288545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2" name="Google Shape;1292;g3621649810e_0_2062"/>
            <p:cNvSpPr/>
            <p:nvPr/>
          </p:nvSpPr>
          <p:spPr>
            <a:xfrm rot="-5400000" flipH="1">
              <a:off x="303513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3" name="Google Shape;1293;g3621649810e_0_2062"/>
            <p:cNvSpPr/>
            <p:nvPr/>
          </p:nvSpPr>
          <p:spPr>
            <a:xfrm rot="-5400000" flipH="1">
              <a:off x="3184817"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4" name="Google Shape;1294;g3621649810e_0_2062"/>
            <p:cNvSpPr/>
            <p:nvPr/>
          </p:nvSpPr>
          <p:spPr>
            <a:xfrm rot="-5400000" flipH="1">
              <a:off x="3334496"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5" name="Google Shape;1295;g3621649810e_0_2062"/>
            <p:cNvSpPr/>
            <p:nvPr/>
          </p:nvSpPr>
          <p:spPr>
            <a:xfrm rot="-5400000" flipH="1">
              <a:off x="3484175"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6" name="Google Shape;1296;g3621649810e_0_2062"/>
            <p:cNvSpPr/>
            <p:nvPr/>
          </p:nvSpPr>
          <p:spPr>
            <a:xfrm rot="-5400000" flipH="1">
              <a:off x="3633854"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7" name="Google Shape;1297;g3621649810e_0_2062"/>
            <p:cNvSpPr/>
            <p:nvPr/>
          </p:nvSpPr>
          <p:spPr>
            <a:xfrm rot="-5400000" flipH="1">
              <a:off x="378353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8" name="Google Shape;1298;g3621649810e_0_2062"/>
            <p:cNvSpPr/>
            <p:nvPr/>
          </p:nvSpPr>
          <p:spPr>
            <a:xfrm rot="-5400000" flipH="1">
              <a:off x="393321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299" name="Google Shape;1299;g3621649810e_0_2062"/>
            <p:cNvSpPr/>
            <p:nvPr/>
          </p:nvSpPr>
          <p:spPr>
            <a:xfrm rot="-5400000" flipH="1">
              <a:off x="4082892"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grpSp>
      <p:sp>
        <p:nvSpPr>
          <p:cNvPr id="1300" name="Google Shape;1300;g3621649810e_0_2062"/>
          <p:cNvSpPr/>
          <p:nvPr/>
        </p:nvSpPr>
        <p:spPr>
          <a:xfrm rot="-5400000">
            <a:off x="7594050" y="-2727400"/>
            <a:ext cx="3094800" cy="15579000"/>
          </a:xfrm>
          <a:prstGeom prst="roundRect">
            <a:avLst>
              <a:gd name="adj" fmla="val 1888"/>
            </a:avLst>
          </a:prstGeom>
          <a:gradFill>
            <a:gsLst>
              <a:gs pos="0">
                <a:srgbClr val="31D3DB"/>
              </a:gs>
              <a:gs pos="25000">
                <a:srgbClr val="31D3DB"/>
              </a:gs>
              <a:gs pos="100000">
                <a:srgbClr val="FFFFFF">
                  <a:alpha val="0"/>
                </a:srgbClr>
              </a:gs>
            </a:gsLst>
            <a:lin ang="5400700" scaled="0"/>
          </a:gradFill>
          <a:ln>
            <a:noFill/>
          </a:ln>
          <a:effectLst>
            <a:outerShdw blurRad="57150" dist="19050" dir="5400000" algn="bl" rotWithShape="0">
              <a:srgbClr val="000000">
                <a:alpha val="14900"/>
              </a:srgbClr>
            </a:outerShdw>
          </a:effectLst>
        </p:spPr>
        <p:txBody>
          <a:bodyPr spcFirstLastPara="1" wrap="square" lIns="182850" tIns="182850" rIns="182850" bIns="182850" anchor="ctr" anchorCtr="0">
            <a:noAutofit/>
          </a:bodyPr>
          <a:lstStyle/>
          <a:p>
            <a:pPr marL="0" marR="0" lvl="0" indent="0" algn="l" rtl="0">
              <a:spcBef>
                <a:spcPts val="0"/>
              </a:spcBef>
              <a:spcAft>
                <a:spcPts val="0"/>
              </a:spcAft>
              <a:buNone/>
            </a:pPr>
            <a:endParaRPr sz="2800" b="0" i="0" u="none" strike="noStrike" cap="none">
              <a:solidFill>
                <a:srgbClr val="000000"/>
              </a:solidFill>
              <a:latin typeface="Inter"/>
              <a:ea typeface="Inter"/>
              <a:cs typeface="Inter"/>
              <a:sym typeface="Inter"/>
            </a:endParaRPr>
          </a:p>
        </p:txBody>
      </p:sp>
      <p:grpSp>
        <p:nvGrpSpPr>
          <p:cNvPr id="1301" name="Google Shape;1301;g3621649810e_0_2062"/>
          <p:cNvGrpSpPr/>
          <p:nvPr/>
        </p:nvGrpSpPr>
        <p:grpSpPr>
          <a:xfrm>
            <a:off x="3713450" y="2726498"/>
            <a:ext cx="10794900" cy="787821"/>
            <a:chOff x="2768500" y="1685252"/>
            <a:chExt cx="5397450" cy="373800"/>
          </a:xfrm>
        </p:grpSpPr>
        <p:sp>
          <p:nvSpPr>
            <p:cNvPr id="1302" name="Google Shape;1302;g3621649810e_0_2062"/>
            <p:cNvSpPr/>
            <p:nvPr/>
          </p:nvSpPr>
          <p:spPr>
            <a:xfrm rot="-5400000" flipH="1">
              <a:off x="5879042"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03" name="Google Shape;1303;g3621649810e_0_2062"/>
            <p:cNvSpPr/>
            <p:nvPr/>
          </p:nvSpPr>
          <p:spPr>
            <a:xfrm rot="-5400000" flipH="1">
              <a:off x="6028721"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04" name="Google Shape;1304;g3621649810e_0_2062"/>
            <p:cNvSpPr/>
            <p:nvPr/>
          </p:nvSpPr>
          <p:spPr>
            <a:xfrm rot="-5400000" flipH="1">
              <a:off x="6178400"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05" name="Google Shape;1305;g3621649810e_0_2062"/>
            <p:cNvSpPr/>
            <p:nvPr/>
          </p:nvSpPr>
          <p:spPr>
            <a:xfrm rot="-5400000" flipH="1">
              <a:off x="6328079"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06" name="Google Shape;1306;g3621649810e_0_2062"/>
            <p:cNvSpPr/>
            <p:nvPr/>
          </p:nvSpPr>
          <p:spPr>
            <a:xfrm rot="-5400000" flipH="1">
              <a:off x="647775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07" name="Google Shape;1307;g3621649810e_0_2062"/>
            <p:cNvSpPr/>
            <p:nvPr/>
          </p:nvSpPr>
          <p:spPr>
            <a:xfrm rot="-5400000" flipH="1">
              <a:off x="6777117"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08" name="Google Shape;1308;g3621649810e_0_2062"/>
            <p:cNvSpPr/>
            <p:nvPr/>
          </p:nvSpPr>
          <p:spPr>
            <a:xfrm rot="-5400000" flipH="1">
              <a:off x="6926796"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09" name="Google Shape;1309;g3621649810e_0_2062"/>
            <p:cNvSpPr/>
            <p:nvPr/>
          </p:nvSpPr>
          <p:spPr>
            <a:xfrm rot="-5400000" flipH="1">
              <a:off x="7076475"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0" name="Google Shape;1310;g3621649810e_0_2062"/>
            <p:cNvSpPr/>
            <p:nvPr/>
          </p:nvSpPr>
          <p:spPr>
            <a:xfrm rot="-5400000" flipH="1">
              <a:off x="7226154"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1" name="Google Shape;1311;g3621649810e_0_2062"/>
            <p:cNvSpPr/>
            <p:nvPr/>
          </p:nvSpPr>
          <p:spPr>
            <a:xfrm rot="-5400000" flipH="1">
              <a:off x="737583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2" name="Google Shape;1312;g3621649810e_0_2062"/>
            <p:cNvSpPr/>
            <p:nvPr/>
          </p:nvSpPr>
          <p:spPr>
            <a:xfrm rot="-5400000" flipH="1">
              <a:off x="752551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3" name="Google Shape;1313;g3621649810e_0_2062"/>
            <p:cNvSpPr/>
            <p:nvPr/>
          </p:nvSpPr>
          <p:spPr>
            <a:xfrm rot="-5400000" flipH="1">
              <a:off x="7675192"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4" name="Google Shape;1314;g3621649810e_0_2062"/>
            <p:cNvSpPr/>
            <p:nvPr/>
          </p:nvSpPr>
          <p:spPr>
            <a:xfrm rot="-5400000" flipH="1">
              <a:off x="7824871"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5" name="Google Shape;1315;g3621649810e_0_2062"/>
            <p:cNvSpPr/>
            <p:nvPr/>
          </p:nvSpPr>
          <p:spPr>
            <a:xfrm rot="-5400000" flipH="1">
              <a:off x="7974550"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6" name="Google Shape;1316;g3621649810e_0_2062"/>
            <p:cNvSpPr/>
            <p:nvPr/>
          </p:nvSpPr>
          <p:spPr>
            <a:xfrm rot="-5400000" flipH="1">
              <a:off x="4232571"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7" name="Google Shape;1317;g3621649810e_0_2062"/>
            <p:cNvSpPr/>
            <p:nvPr/>
          </p:nvSpPr>
          <p:spPr>
            <a:xfrm rot="-5400000" flipH="1">
              <a:off x="4382250"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8" name="Google Shape;1318;g3621649810e_0_2062"/>
            <p:cNvSpPr/>
            <p:nvPr/>
          </p:nvSpPr>
          <p:spPr>
            <a:xfrm rot="-5400000" flipH="1">
              <a:off x="4531929"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19" name="Google Shape;1319;g3621649810e_0_2062"/>
            <p:cNvSpPr/>
            <p:nvPr/>
          </p:nvSpPr>
          <p:spPr>
            <a:xfrm rot="-5400000" flipH="1">
              <a:off x="468160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0" name="Google Shape;1320;g3621649810e_0_2062"/>
            <p:cNvSpPr/>
            <p:nvPr/>
          </p:nvSpPr>
          <p:spPr>
            <a:xfrm rot="-5400000" flipH="1">
              <a:off x="483128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1" name="Google Shape;1321;g3621649810e_0_2062"/>
            <p:cNvSpPr/>
            <p:nvPr/>
          </p:nvSpPr>
          <p:spPr>
            <a:xfrm rot="-5400000" flipH="1">
              <a:off x="4980967"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2" name="Google Shape;1322;g3621649810e_0_2062"/>
            <p:cNvSpPr/>
            <p:nvPr/>
          </p:nvSpPr>
          <p:spPr>
            <a:xfrm rot="-5400000" flipH="1">
              <a:off x="5130646"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3" name="Google Shape;1323;g3621649810e_0_2062"/>
            <p:cNvSpPr/>
            <p:nvPr/>
          </p:nvSpPr>
          <p:spPr>
            <a:xfrm rot="-5400000" flipH="1">
              <a:off x="5280325"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4" name="Google Shape;1324;g3621649810e_0_2062"/>
            <p:cNvSpPr/>
            <p:nvPr/>
          </p:nvSpPr>
          <p:spPr>
            <a:xfrm rot="-5400000" flipH="1">
              <a:off x="5430004"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5" name="Google Shape;1325;g3621649810e_0_2062"/>
            <p:cNvSpPr/>
            <p:nvPr/>
          </p:nvSpPr>
          <p:spPr>
            <a:xfrm rot="-5400000" flipH="1">
              <a:off x="557968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6" name="Google Shape;1326;g3621649810e_0_2062"/>
            <p:cNvSpPr/>
            <p:nvPr/>
          </p:nvSpPr>
          <p:spPr>
            <a:xfrm rot="-5400000" flipH="1">
              <a:off x="572936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7" name="Google Shape;1327;g3621649810e_0_2062"/>
            <p:cNvSpPr/>
            <p:nvPr/>
          </p:nvSpPr>
          <p:spPr>
            <a:xfrm rot="-5400000" flipH="1">
              <a:off x="2586100"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8" name="Google Shape;1328;g3621649810e_0_2062"/>
            <p:cNvSpPr/>
            <p:nvPr/>
          </p:nvSpPr>
          <p:spPr>
            <a:xfrm rot="-5400000" flipH="1">
              <a:off x="2735779"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29" name="Google Shape;1329;g3621649810e_0_2062"/>
            <p:cNvSpPr/>
            <p:nvPr/>
          </p:nvSpPr>
          <p:spPr>
            <a:xfrm rot="-5400000" flipH="1">
              <a:off x="288545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30" name="Google Shape;1330;g3621649810e_0_2062"/>
            <p:cNvSpPr/>
            <p:nvPr/>
          </p:nvSpPr>
          <p:spPr>
            <a:xfrm rot="-5400000" flipH="1">
              <a:off x="3035138"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31" name="Google Shape;1331;g3621649810e_0_2062"/>
            <p:cNvSpPr/>
            <p:nvPr/>
          </p:nvSpPr>
          <p:spPr>
            <a:xfrm rot="-5400000" flipH="1">
              <a:off x="3184817"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32" name="Google Shape;1332;g3621649810e_0_2062"/>
            <p:cNvSpPr/>
            <p:nvPr/>
          </p:nvSpPr>
          <p:spPr>
            <a:xfrm rot="-5400000" flipH="1">
              <a:off x="3334496"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33" name="Google Shape;1333;g3621649810e_0_2062"/>
            <p:cNvSpPr/>
            <p:nvPr/>
          </p:nvSpPr>
          <p:spPr>
            <a:xfrm rot="-5400000" flipH="1">
              <a:off x="3484175"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34" name="Google Shape;1334;g3621649810e_0_2062"/>
            <p:cNvSpPr/>
            <p:nvPr/>
          </p:nvSpPr>
          <p:spPr>
            <a:xfrm rot="-5400000" flipH="1">
              <a:off x="3633854"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35" name="Google Shape;1335;g3621649810e_0_2062"/>
            <p:cNvSpPr/>
            <p:nvPr/>
          </p:nvSpPr>
          <p:spPr>
            <a:xfrm rot="-5400000" flipH="1">
              <a:off x="3783533"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36" name="Google Shape;1336;g3621649810e_0_2062"/>
            <p:cNvSpPr/>
            <p:nvPr/>
          </p:nvSpPr>
          <p:spPr>
            <a:xfrm rot="-5400000" flipH="1">
              <a:off x="4082892" y="1867652"/>
              <a:ext cx="373800" cy="9000"/>
            </a:xfrm>
            <a:prstGeom prst="rect">
              <a:avLst/>
            </a:prstGeom>
            <a:gradFill>
              <a:gsLst>
                <a:gs pos="0">
                  <a:srgbClr val="FFFFFF">
                    <a:alpha val="0"/>
                  </a:srgbClr>
                </a:gs>
                <a:gs pos="100000">
                  <a:srgbClr val="31D3DB"/>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grpSp>
      <p:sp>
        <p:nvSpPr>
          <p:cNvPr id="1337" name="Google Shape;1337;g3621649810e_0_2062"/>
          <p:cNvSpPr/>
          <p:nvPr/>
        </p:nvSpPr>
        <p:spPr>
          <a:xfrm>
            <a:off x="1354300" y="3532272"/>
            <a:ext cx="15579000" cy="2946000"/>
          </a:xfrm>
          <a:prstGeom prst="frame">
            <a:avLst>
              <a:gd name="adj1" fmla="val 5315"/>
            </a:avLst>
          </a:prstGeom>
          <a:gradFill>
            <a:gsLst>
              <a:gs pos="0">
                <a:srgbClr val="6891F0">
                  <a:alpha val="0"/>
                </a:srgbClr>
              </a:gs>
              <a:gs pos="32000">
                <a:srgbClr val="5374C6"/>
              </a:gs>
              <a:gs pos="65000">
                <a:srgbClr val="C551CD"/>
              </a:gs>
              <a:gs pos="100000">
                <a:srgbClr val="C551CD">
                  <a:alpha val="0"/>
                </a:srgbClr>
              </a:gs>
            </a:gsLst>
            <a:lin ang="0"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sp>
        <p:nvSpPr>
          <p:cNvPr id="1338" name="Google Shape;1338;g3621649810e_0_2062"/>
          <p:cNvSpPr/>
          <p:nvPr/>
        </p:nvSpPr>
        <p:spPr>
          <a:xfrm>
            <a:off x="1742100" y="4092233"/>
            <a:ext cx="4759800" cy="1847400"/>
          </a:xfrm>
          <a:prstGeom prst="roundRect">
            <a:avLst>
              <a:gd name="adj" fmla="val 4047"/>
            </a:avLst>
          </a:prstGeom>
          <a:solidFill>
            <a:srgbClr val="000000">
              <a:alpha val="35000"/>
            </a:srgbClr>
          </a:solidFill>
          <a:ln>
            <a:noFill/>
          </a:ln>
        </p:spPr>
        <p:txBody>
          <a:bodyPr spcFirstLastPara="1" wrap="square" lIns="137150" tIns="68550" rIns="137150" bIns="68550" anchor="ctr" anchorCtr="0">
            <a:noAutofit/>
          </a:bodyPr>
          <a:lstStyle/>
          <a:p>
            <a:pPr marL="0" lvl="0" indent="0" algn="ctr" rtl="0">
              <a:spcBef>
                <a:spcPts val="0"/>
              </a:spcBef>
              <a:spcAft>
                <a:spcPts val="0"/>
              </a:spcAft>
              <a:buNone/>
            </a:pPr>
            <a:r>
              <a:rPr lang="en-US" sz="2600">
                <a:solidFill>
                  <a:srgbClr val="FFFFFF"/>
                </a:solidFill>
                <a:latin typeface="Inter SemiBold"/>
                <a:ea typeface="Inter SemiBold"/>
                <a:cs typeface="Inter SemiBold"/>
                <a:sym typeface="Inter SemiBold"/>
              </a:rPr>
              <a:t>AI-Enabled </a:t>
            </a:r>
            <a:endParaRPr sz="2600">
              <a:solidFill>
                <a:srgbClr val="FFFFFF"/>
              </a:solidFill>
              <a:latin typeface="Inter SemiBold"/>
              <a:ea typeface="Inter SemiBold"/>
              <a:cs typeface="Inter SemiBold"/>
              <a:sym typeface="Inter SemiBold"/>
            </a:endParaRPr>
          </a:p>
          <a:p>
            <a:pPr marL="0" lvl="0" indent="0" algn="ctr" rtl="0">
              <a:spcBef>
                <a:spcPts val="0"/>
              </a:spcBef>
              <a:spcAft>
                <a:spcPts val="0"/>
              </a:spcAft>
              <a:buNone/>
            </a:pPr>
            <a:r>
              <a:rPr lang="en-US" sz="2600">
                <a:solidFill>
                  <a:srgbClr val="FFFFFF"/>
                </a:solidFill>
                <a:latin typeface="Inter SemiBold"/>
                <a:ea typeface="Inter SemiBold"/>
                <a:cs typeface="Inter SemiBold"/>
                <a:sym typeface="Inter SemiBold"/>
              </a:rPr>
              <a:t>Semantic Layer</a:t>
            </a:r>
            <a:endParaRPr sz="2600">
              <a:solidFill>
                <a:srgbClr val="FFFFFF"/>
              </a:solidFill>
              <a:latin typeface="Inter SemiBold"/>
              <a:ea typeface="Inter SemiBold"/>
              <a:cs typeface="Inter SemiBold"/>
              <a:sym typeface="Inter SemiBold"/>
            </a:endParaRPr>
          </a:p>
        </p:txBody>
      </p:sp>
      <p:pic>
        <p:nvPicPr>
          <p:cNvPr id="1339" name="Google Shape;1339;g3621649810e_0_2062"/>
          <p:cNvPicPr preferRelativeResize="0"/>
          <p:nvPr/>
        </p:nvPicPr>
        <p:blipFill rotWithShape="1">
          <a:blip r:embed="rId65">
            <a:alphaModFix/>
          </a:blip>
          <a:srcRect l="2049" t="1053" r="1266" b="79798"/>
          <a:stretch/>
        </p:blipFill>
        <p:spPr>
          <a:xfrm rot="10800000">
            <a:off x="1304811" y="6472638"/>
            <a:ext cx="15708596" cy="263507"/>
          </a:xfrm>
          <a:prstGeom prst="rect">
            <a:avLst/>
          </a:prstGeom>
          <a:noFill/>
          <a:ln>
            <a:noFill/>
          </a:ln>
          <a:effectLst>
            <a:outerShdw blurRad="57150" algn="bl" rotWithShape="0">
              <a:srgbClr val="FFFFFF"/>
            </a:outerShdw>
          </a:effectLst>
        </p:spPr>
      </p:pic>
      <p:pic>
        <p:nvPicPr>
          <p:cNvPr id="1340" name="Google Shape;1340;g3621649810e_0_2062"/>
          <p:cNvPicPr preferRelativeResize="0"/>
          <p:nvPr/>
        </p:nvPicPr>
        <p:blipFill rotWithShape="1">
          <a:blip r:embed="rId65">
            <a:alphaModFix/>
          </a:blip>
          <a:srcRect l="2053" t="1051" r="78202" b="79624"/>
          <a:stretch/>
        </p:blipFill>
        <p:spPr>
          <a:xfrm rot="-5400000">
            <a:off x="-308536" y="4854943"/>
            <a:ext cx="3049423" cy="279750"/>
          </a:xfrm>
          <a:prstGeom prst="rect">
            <a:avLst/>
          </a:prstGeom>
          <a:noFill/>
          <a:ln>
            <a:noFill/>
          </a:ln>
          <a:effectLst>
            <a:outerShdw blurRad="57150" algn="bl" rotWithShape="0">
              <a:srgbClr val="FFFFFF"/>
            </a:outerShdw>
          </a:effectLst>
        </p:spPr>
      </p:pic>
      <p:sp>
        <p:nvSpPr>
          <p:cNvPr id="1341" name="Google Shape;1341;g3621649810e_0_2062"/>
          <p:cNvSpPr/>
          <p:nvPr/>
        </p:nvSpPr>
        <p:spPr>
          <a:xfrm>
            <a:off x="6764103" y="4092233"/>
            <a:ext cx="4759800" cy="1847400"/>
          </a:xfrm>
          <a:prstGeom prst="roundRect">
            <a:avLst>
              <a:gd name="adj" fmla="val 4047"/>
            </a:avLst>
          </a:prstGeom>
          <a:solidFill>
            <a:srgbClr val="000000">
              <a:alpha val="35000"/>
            </a:srgbClr>
          </a:solidFill>
          <a:ln>
            <a:noFill/>
          </a:ln>
        </p:spPr>
        <p:txBody>
          <a:bodyPr spcFirstLastPara="1" wrap="square" lIns="137150" tIns="68550" rIns="137150" bIns="68550" anchor="ctr" anchorCtr="0">
            <a:noAutofit/>
          </a:bodyPr>
          <a:lstStyle/>
          <a:p>
            <a:pPr marL="0" lvl="0" indent="0" algn="ctr" rtl="0">
              <a:lnSpc>
                <a:spcPct val="115000"/>
              </a:lnSpc>
              <a:spcBef>
                <a:spcPts val="0"/>
              </a:spcBef>
              <a:spcAft>
                <a:spcPts val="0"/>
              </a:spcAft>
              <a:buNone/>
            </a:pPr>
            <a:r>
              <a:rPr lang="en-US" sz="2600">
                <a:solidFill>
                  <a:srgbClr val="FFFFFF"/>
                </a:solidFill>
                <a:latin typeface="Inter SemiBold"/>
                <a:ea typeface="Inter SemiBold"/>
                <a:cs typeface="Inter SemiBold"/>
                <a:sym typeface="Inter SemiBold"/>
              </a:rPr>
              <a:t>SQL Query Engine</a:t>
            </a:r>
            <a:endParaRPr sz="2600">
              <a:solidFill>
                <a:srgbClr val="FFFFFF"/>
              </a:solidFill>
              <a:latin typeface="Inter SemiBold"/>
              <a:ea typeface="Inter SemiBold"/>
              <a:cs typeface="Inter SemiBold"/>
              <a:sym typeface="Inter SemiBold"/>
            </a:endParaRPr>
          </a:p>
          <a:p>
            <a:pPr marL="0" lvl="0" indent="0" algn="ctr" rtl="0">
              <a:lnSpc>
                <a:spcPct val="115000"/>
              </a:lnSpc>
              <a:spcBef>
                <a:spcPts val="0"/>
              </a:spcBef>
              <a:spcAft>
                <a:spcPts val="0"/>
              </a:spcAft>
              <a:buNone/>
            </a:pPr>
            <a:r>
              <a:rPr lang="en-US" sz="2000">
                <a:solidFill>
                  <a:srgbClr val="FFFFFF"/>
                </a:solidFill>
                <a:latin typeface="Inter"/>
                <a:ea typeface="Inter"/>
                <a:cs typeface="Inter"/>
                <a:sym typeface="Inter"/>
              </a:rPr>
              <a:t>Powered by Apache Arrow</a:t>
            </a:r>
            <a:endParaRPr sz="2000">
              <a:solidFill>
                <a:srgbClr val="FFFFFF"/>
              </a:solidFill>
              <a:latin typeface="Inter"/>
              <a:ea typeface="Inter"/>
              <a:cs typeface="Inter"/>
              <a:sym typeface="Inter"/>
            </a:endParaRPr>
          </a:p>
        </p:txBody>
      </p:sp>
      <p:sp>
        <p:nvSpPr>
          <p:cNvPr id="1342" name="Google Shape;1342;g3621649810e_0_2062"/>
          <p:cNvSpPr/>
          <p:nvPr/>
        </p:nvSpPr>
        <p:spPr>
          <a:xfrm>
            <a:off x="11786105" y="4092233"/>
            <a:ext cx="4759800" cy="1847400"/>
          </a:xfrm>
          <a:prstGeom prst="roundRect">
            <a:avLst>
              <a:gd name="adj" fmla="val 4047"/>
            </a:avLst>
          </a:prstGeom>
          <a:solidFill>
            <a:srgbClr val="000000">
              <a:alpha val="35000"/>
            </a:srgbClr>
          </a:solidFill>
          <a:ln>
            <a:noFill/>
          </a:ln>
        </p:spPr>
        <p:txBody>
          <a:bodyPr spcFirstLastPara="1" wrap="square" lIns="137150" tIns="68550" rIns="137150" bIns="68550" anchor="ctr" anchorCtr="0">
            <a:noAutofit/>
          </a:bodyPr>
          <a:lstStyle/>
          <a:p>
            <a:pPr marL="0" lvl="0" indent="0" algn="ctr" rtl="0">
              <a:lnSpc>
                <a:spcPct val="115000"/>
              </a:lnSpc>
              <a:spcBef>
                <a:spcPts val="0"/>
              </a:spcBef>
              <a:spcAft>
                <a:spcPts val="0"/>
              </a:spcAft>
              <a:buNone/>
            </a:pPr>
            <a:r>
              <a:rPr lang="en-US" sz="2600">
                <a:solidFill>
                  <a:schemeClr val="lt1"/>
                </a:solidFill>
                <a:latin typeface="Inter SemiBold"/>
                <a:ea typeface="Inter SemiBold"/>
                <a:cs typeface="Inter SemiBold"/>
                <a:sym typeface="Inter SemiBold"/>
              </a:rPr>
              <a:t>Enterprise Catalog</a:t>
            </a:r>
            <a:endParaRPr sz="2600">
              <a:solidFill>
                <a:schemeClr val="lt1"/>
              </a:solidFill>
              <a:latin typeface="Inter SemiBold"/>
              <a:ea typeface="Inter SemiBold"/>
              <a:cs typeface="Inter SemiBold"/>
              <a:sym typeface="Inter SemiBold"/>
            </a:endParaRPr>
          </a:p>
          <a:p>
            <a:pPr marL="0" lvl="0" indent="0" algn="ctr" rtl="0">
              <a:lnSpc>
                <a:spcPct val="115000"/>
              </a:lnSpc>
              <a:spcBef>
                <a:spcPts val="0"/>
              </a:spcBef>
              <a:spcAft>
                <a:spcPts val="0"/>
              </a:spcAft>
              <a:buNone/>
            </a:pPr>
            <a:r>
              <a:rPr lang="en-US" sz="2000">
                <a:solidFill>
                  <a:schemeClr val="lt1"/>
                </a:solidFill>
                <a:latin typeface="Inter"/>
                <a:ea typeface="Inter"/>
                <a:cs typeface="Inter"/>
                <a:sym typeface="Inter"/>
              </a:rPr>
              <a:t>Powered by Apache Polaris</a:t>
            </a:r>
            <a:endParaRPr sz="2600">
              <a:solidFill>
                <a:srgbClr val="FFFFFF"/>
              </a:solidFill>
              <a:latin typeface="Inter"/>
              <a:ea typeface="Inter"/>
              <a:cs typeface="Inter"/>
              <a:sym typeface="Inter"/>
            </a:endParaRPr>
          </a:p>
        </p:txBody>
      </p:sp>
      <p:grpSp>
        <p:nvGrpSpPr>
          <p:cNvPr id="1343" name="Google Shape;1343;g3621649810e_0_2062"/>
          <p:cNvGrpSpPr/>
          <p:nvPr/>
        </p:nvGrpSpPr>
        <p:grpSpPr>
          <a:xfrm>
            <a:off x="1304811" y="3254315"/>
            <a:ext cx="15708596" cy="3265214"/>
            <a:chOff x="652406" y="1627158"/>
            <a:chExt cx="7854298" cy="1632607"/>
          </a:xfrm>
        </p:grpSpPr>
        <p:pic>
          <p:nvPicPr>
            <p:cNvPr id="1344" name="Google Shape;1344;g3621649810e_0_2062"/>
            <p:cNvPicPr preferRelativeResize="0"/>
            <p:nvPr/>
          </p:nvPicPr>
          <p:blipFill rotWithShape="1">
            <a:blip r:embed="rId65">
              <a:alphaModFix/>
            </a:blip>
            <a:srcRect l="2049" t="1053" r="1266" b="79798"/>
            <a:stretch/>
          </p:blipFill>
          <p:spPr>
            <a:xfrm>
              <a:off x="652406" y="1627158"/>
              <a:ext cx="7854298" cy="131753"/>
            </a:xfrm>
            <a:prstGeom prst="rect">
              <a:avLst/>
            </a:prstGeom>
            <a:noFill/>
            <a:ln>
              <a:noFill/>
            </a:ln>
            <a:effectLst>
              <a:outerShdw blurRad="57150" algn="bl" rotWithShape="0">
                <a:srgbClr val="FFFFFF"/>
              </a:outerShdw>
            </a:effectLst>
          </p:spPr>
        </p:pic>
        <p:pic>
          <p:nvPicPr>
            <p:cNvPr id="1345" name="Google Shape;1345;g3621649810e_0_2062"/>
            <p:cNvPicPr preferRelativeResize="0"/>
            <p:nvPr/>
          </p:nvPicPr>
          <p:blipFill rotWithShape="1">
            <a:blip r:embed="rId65">
              <a:alphaModFix/>
            </a:blip>
            <a:srcRect l="2053" t="1051" r="78202" b="79624"/>
            <a:stretch/>
          </p:blipFill>
          <p:spPr>
            <a:xfrm rot="-5400000" flipH="1">
              <a:off x="7652936" y="2427472"/>
              <a:ext cx="1524712" cy="139875"/>
            </a:xfrm>
            <a:prstGeom prst="rect">
              <a:avLst/>
            </a:prstGeom>
            <a:noFill/>
            <a:ln>
              <a:noFill/>
            </a:ln>
            <a:effectLst>
              <a:outerShdw blurRad="57150" algn="bl" rotWithShape="0">
                <a:srgbClr val="FFFFFF"/>
              </a:outerShdw>
            </a:effectLst>
          </p:spPr>
        </p:pic>
      </p:grpSp>
      <p:sp>
        <p:nvSpPr>
          <p:cNvPr id="1346" name="Google Shape;1346;g3621649810e_0_2062"/>
          <p:cNvSpPr/>
          <p:nvPr/>
        </p:nvSpPr>
        <p:spPr>
          <a:xfrm>
            <a:off x="7929675" y="3258900"/>
            <a:ext cx="2490000" cy="6774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a:effectLst>
            <a:outerShdw blurRad="40141" sx="102000" sy="102000" algn="ctr" rotWithShape="0">
              <a:srgbClr val="1D5E68">
                <a:alpha val="7840"/>
              </a:srgbClr>
            </a:outerShdw>
          </a:effectLst>
        </p:spPr>
        <p:txBody>
          <a:bodyPr spcFirstLastPara="1" wrap="square" lIns="86700" tIns="43350" rIns="86700" bIns="43350" anchor="ctr" anchorCtr="0">
            <a:noAutofit/>
          </a:bodyPr>
          <a:lstStyle/>
          <a:p>
            <a:pPr marL="0" marR="0" lvl="0" indent="0" algn="ctr" rtl="0">
              <a:spcBef>
                <a:spcPts val="0"/>
              </a:spcBef>
              <a:spcAft>
                <a:spcPts val="0"/>
              </a:spcAft>
              <a:buNone/>
            </a:pPr>
            <a:endParaRPr sz="1100" b="0" i="0" u="none" strike="noStrike" cap="none">
              <a:solidFill>
                <a:srgbClr val="FFFFFF"/>
              </a:solidFill>
              <a:latin typeface="Inter Medium"/>
              <a:ea typeface="Inter Medium"/>
              <a:cs typeface="Inter Medium"/>
              <a:sym typeface="Inter Medium"/>
            </a:endParaRPr>
          </a:p>
        </p:txBody>
      </p:sp>
      <p:grpSp>
        <p:nvGrpSpPr>
          <p:cNvPr id="1347" name="Google Shape;1347;g3621649810e_0_2062"/>
          <p:cNvGrpSpPr/>
          <p:nvPr/>
        </p:nvGrpSpPr>
        <p:grpSpPr>
          <a:xfrm>
            <a:off x="8349601" y="3310242"/>
            <a:ext cx="1685459" cy="556545"/>
            <a:chOff x="5801000" y="3017295"/>
            <a:chExt cx="1048171" cy="346153"/>
          </a:xfrm>
        </p:grpSpPr>
        <p:sp>
          <p:nvSpPr>
            <p:cNvPr id="1348" name="Google Shape;1348;g3621649810e_0_2062"/>
            <p:cNvSpPr/>
            <p:nvPr/>
          </p:nvSpPr>
          <p:spPr>
            <a:xfrm>
              <a:off x="6659813" y="3099954"/>
              <a:ext cx="43376" cy="40709"/>
            </a:xfrm>
            <a:custGeom>
              <a:avLst/>
              <a:gdLst/>
              <a:ahLst/>
              <a:cxnLst/>
              <a:rect l="l" t="t" r="r" b="b"/>
              <a:pathLst>
                <a:path w="43376" h="40709" extrusionOk="0">
                  <a:moveTo>
                    <a:pt x="36842" y="5345"/>
                  </a:moveTo>
                  <a:cubicBezTo>
                    <a:pt x="28062" y="-1782"/>
                    <a:pt x="15403" y="-1782"/>
                    <a:pt x="6535" y="5345"/>
                  </a:cubicBezTo>
                  <a:cubicBezTo>
                    <a:pt x="2197" y="9049"/>
                    <a:pt x="-246" y="14556"/>
                    <a:pt x="20" y="20330"/>
                  </a:cubicBezTo>
                  <a:cubicBezTo>
                    <a:pt x="-246" y="26014"/>
                    <a:pt x="2197" y="31522"/>
                    <a:pt x="6535" y="35226"/>
                  </a:cubicBezTo>
                  <a:cubicBezTo>
                    <a:pt x="15315" y="42537"/>
                    <a:pt x="28062" y="42537"/>
                    <a:pt x="36842" y="35226"/>
                  </a:cubicBezTo>
                  <a:cubicBezTo>
                    <a:pt x="41180" y="31522"/>
                    <a:pt x="43623" y="26014"/>
                    <a:pt x="43356" y="20330"/>
                  </a:cubicBezTo>
                  <a:cubicBezTo>
                    <a:pt x="43623" y="14645"/>
                    <a:pt x="41180" y="9049"/>
                    <a:pt x="36842" y="5345"/>
                  </a:cubicBezTo>
                  <a:close/>
                </a:path>
              </a:pathLst>
            </a:custGeom>
            <a:solidFill>
              <a:srgbClr val="383D42"/>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49" name="Google Shape;1349;g3621649810e_0_2062"/>
            <p:cNvSpPr/>
            <p:nvPr/>
          </p:nvSpPr>
          <p:spPr>
            <a:xfrm>
              <a:off x="6663090" y="3157830"/>
              <a:ext cx="36274" cy="121941"/>
            </a:xfrm>
            <a:custGeom>
              <a:avLst/>
              <a:gdLst/>
              <a:ahLst/>
              <a:cxnLst/>
              <a:rect l="l" t="t" r="r" b="b"/>
              <a:pathLst>
                <a:path w="36274" h="121941" extrusionOk="0">
                  <a:moveTo>
                    <a:pt x="36274" y="0"/>
                  </a:moveTo>
                  <a:lnTo>
                    <a:pt x="0" y="0"/>
                  </a:lnTo>
                  <a:lnTo>
                    <a:pt x="0" y="121941"/>
                  </a:lnTo>
                  <a:lnTo>
                    <a:pt x="36274" y="121941"/>
                  </a:lnTo>
                  <a:lnTo>
                    <a:pt x="36274" y="0"/>
                  </a:lnTo>
                  <a:close/>
                </a:path>
              </a:pathLst>
            </a:custGeom>
            <a:solidFill>
              <a:srgbClr val="383D42"/>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0" name="Google Shape;1350;g3621649810e_0_2062"/>
            <p:cNvSpPr/>
            <p:nvPr/>
          </p:nvSpPr>
          <p:spPr>
            <a:xfrm>
              <a:off x="6219846" y="3152229"/>
              <a:ext cx="85569" cy="127277"/>
            </a:xfrm>
            <a:custGeom>
              <a:avLst/>
              <a:gdLst/>
              <a:ahLst/>
              <a:cxnLst/>
              <a:rect l="l" t="t" r="r" b="b"/>
              <a:pathLst>
                <a:path w="85569" h="127277" extrusionOk="0">
                  <a:moveTo>
                    <a:pt x="69742" y="907"/>
                  </a:moveTo>
                  <a:cubicBezTo>
                    <a:pt x="66670" y="545"/>
                    <a:pt x="63953" y="5"/>
                    <a:pt x="61058" y="5"/>
                  </a:cubicBezTo>
                  <a:lnTo>
                    <a:pt x="53730" y="5"/>
                  </a:lnTo>
                  <a:cubicBezTo>
                    <a:pt x="43603" y="-83"/>
                    <a:pt x="33468" y="907"/>
                    <a:pt x="23519" y="2985"/>
                  </a:cubicBezTo>
                  <a:cubicBezTo>
                    <a:pt x="15561" y="4611"/>
                    <a:pt x="7684" y="6689"/>
                    <a:pt x="0" y="9217"/>
                  </a:cubicBezTo>
                  <a:lnTo>
                    <a:pt x="0" y="127277"/>
                  </a:lnTo>
                  <a:lnTo>
                    <a:pt x="36725" y="127277"/>
                  </a:lnTo>
                  <a:lnTo>
                    <a:pt x="36725" y="32053"/>
                  </a:lnTo>
                  <a:cubicBezTo>
                    <a:pt x="39168" y="31417"/>
                    <a:pt x="41611" y="30966"/>
                    <a:pt x="44054" y="30692"/>
                  </a:cubicBezTo>
                  <a:cubicBezTo>
                    <a:pt x="46949" y="30338"/>
                    <a:pt x="49843" y="30152"/>
                    <a:pt x="52738" y="30152"/>
                  </a:cubicBezTo>
                  <a:cubicBezTo>
                    <a:pt x="57624" y="30152"/>
                    <a:pt x="62413" y="30515"/>
                    <a:pt x="67210" y="31328"/>
                  </a:cubicBezTo>
                  <a:cubicBezTo>
                    <a:pt x="71548" y="32230"/>
                    <a:pt x="75531" y="33043"/>
                    <a:pt x="78877" y="33856"/>
                  </a:cubicBezTo>
                  <a:lnTo>
                    <a:pt x="79328" y="33583"/>
                  </a:lnTo>
                  <a:lnTo>
                    <a:pt x="85569" y="4426"/>
                  </a:lnTo>
                  <a:cubicBezTo>
                    <a:pt x="83223" y="3524"/>
                    <a:pt x="80868" y="2808"/>
                    <a:pt x="78337" y="2357"/>
                  </a:cubicBezTo>
                  <a:lnTo>
                    <a:pt x="69653" y="907"/>
                  </a:lnTo>
                  <a:lnTo>
                    <a:pt x="69742" y="907"/>
                  </a:lnTo>
                  <a:close/>
                </a:path>
              </a:pathLst>
            </a:custGeom>
            <a:solidFill>
              <a:srgbClr val="383D42"/>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1" name="Google Shape;1351;g3621649810e_0_2062"/>
            <p:cNvSpPr/>
            <p:nvPr/>
          </p:nvSpPr>
          <p:spPr>
            <a:xfrm>
              <a:off x="6720532" y="3152672"/>
              <a:ext cx="128639" cy="131982"/>
            </a:xfrm>
            <a:custGeom>
              <a:avLst/>
              <a:gdLst/>
              <a:ahLst/>
              <a:cxnLst/>
              <a:rect l="l" t="t" r="r" b="b"/>
              <a:pathLst>
                <a:path w="128639" h="131982" extrusionOk="0">
                  <a:moveTo>
                    <a:pt x="84130" y="92258"/>
                  </a:moveTo>
                  <a:cubicBezTo>
                    <a:pt x="79696" y="98667"/>
                    <a:pt x="72278" y="102283"/>
                    <a:pt x="64498" y="101832"/>
                  </a:cubicBezTo>
                  <a:cubicBezTo>
                    <a:pt x="56717" y="102186"/>
                    <a:pt x="49299" y="98579"/>
                    <a:pt x="44777" y="92258"/>
                  </a:cubicBezTo>
                  <a:cubicBezTo>
                    <a:pt x="39802" y="84592"/>
                    <a:pt x="37359" y="75469"/>
                    <a:pt x="37810" y="66266"/>
                  </a:cubicBezTo>
                  <a:cubicBezTo>
                    <a:pt x="37270" y="57062"/>
                    <a:pt x="39713" y="47939"/>
                    <a:pt x="44777" y="40274"/>
                  </a:cubicBezTo>
                  <a:cubicBezTo>
                    <a:pt x="49299" y="34041"/>
                    <a:pt x="56717" y="30523"/>
                    <a:pt x="64498" y="30796"/>
                  </a:cubicBezTo>
                  <a:cubicBezTo>
                    <a:pt x="72189" y="30434"/>
                    <a:pt x="79518" y="34041"/>
                    <a:pt x="84042" y="40274"/>
                  </a:cubicBezTo>
                  <a:cubicBezTo>
                    <a:pt x="88919" y="47939"/>
                    <a:pt x="91363" y="56966"/>
                    <a:pt x="90822" y="66089"/>
                  </a:cubicBezTo>
                  <a:cubicBezTo>
                    <a:pt x="91363" y="75292"/>
                    <a:pt x="89016" y="84319"/>
                    <a:pt x="84130" y="92169"/>
                  </a:cubicBezTo>
                  <a:moveTo>
                    <a:pt x="123928" y="39460"/>
                  </a:moveTo>
                  <a:cubicBezTo>
                    <a:pt x="118324" y="23662"/>
                    <a:pt x="106295" y="11028"/>
                    <a:pt x="90734" y="4796"/>
                  </a:cubicBezTo>
                  <a:cubicBezTo>
                    <a:pt x="82413" y="1551"/>
                    <a:pt x="73633" y="-76"/>
                    <a:pt x="64683" y="13"/>
                  </a:cubicBezTo>
                  <a:cubicBezTo>
                    <a:pt x="55814" y="-164"/>
                    <a:pt x="46953" y="1462"/>
                    <a:pt x="38625" y="4796"/>
                  </a:cubicBezTo>
                  <a:cubicBezTo>
                    <a:pt x="23072" y="10940"/>
                    <a:pt x="10768" y="23388"/>
                    <a:pt x="4883" y="39098"/>
                  </a:cubicBezTo>
                  <a:cubicBezTo>
                    <a:pt x="1536" y="47673"/>
                    <a:pt x="-92" y="56788"/>
                    <a:pt x="4" y="65903"/>
                  </a:cubicBezTo>
                  <a:cubicBezTo>
                    <a:pt x="-92" y="75115"/>
                    <a:pt x="1448" y="84230"/>
                    <a:pt x="4705" y="92806"/>
                  </a:cubicBezTo>
                  <a:cubicBezTo>
                    <a:pt x="7688" y="100568"/>
                    <a:pt x="12211" y="107694"/>
                    <a:pt x="18001" y="113741"/>
                  </a:cubicBezTo>
                  <a:cubicBezTo>
                    <a:pt x="23701" y="119611"/>
                    <a:pt x="30578" y="124217"/>
                    <a:pt x="38173" y="127196"/>
                  </a:cubicBezTo>
                  <a:cubicBezTo>
                    <a:pt x="46494" y="130441"/>
                    <a:pt x="55274" y="132068"/>
                    <a:pt x="64224" y="131979"/>
                  </a:cubicBezTo>
                  <a:cubicBezTo>
                    <a:pt x="73270" y="132068"/>
                    <a:pt x="82316" y="130441"/>
                    <a:pt x="90734" y="127196"/>
                  </a:cubicBezTo>
                  <a:cubicBezTo>
                    <a:pt x="98328" y="124217"/>
                    <a:pt x="105206" y="119611"/>
                    <a:pt x="110906" y="113741"/>
                  </a:cubicBezTo>
                  <a:cubicBezTo>
                    <a:pt x="116695" y="107783"/>
                    <a:pt x="121130" y="100656"/>
                    <a:pt x="123928" y="92806"/>
                  </a:cubicBezTo>
                  <a:cubicBezTo>
                    <a:pt x="127007" y="84142"/>
                    <a:pt x="128548" y="75019"/>
                    <a:pt x="128451" y="65903"/>
                  </a:cubicBezTo>
                  <a:lnTo>
                    <a:pt x="128636" y="66266"/>
                  </a:lnTo>
                  <a:cubicBezTo>
                    <a:pt x="128725" y="57062"/>
                    <a:pt x="127185" y="48036"/>
                    <a:pt x="123839" y="39460"/>
                  </a:cubicBezTo>
                </a:path>
              </a:pathLst>
            </a:custGeom>
            <a:solidFill>
              <a:srgbClr val="383D42"/>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2" name="Google Shape;1352;g3621649810e_0_2062"/>
            <p:cNvSpPr/>
            <p:nvPr/>
          </p:nvSpPr>
          <p:spPr>
            <a:xfrm>
              <a:off x="6312651" y="3151419"/>
              <a:ext cx="123017" cy="131706"/>
            </a:xfrm>
            <a:custGeom>
              <a:avLst/>
              <a:gdLst/>
              <a:ahLst/>
              <a:cxnLst/>
              <a:rect l="l" t="t" r="r" b="b"/>
              <a:pathLst>
                <a:path w="123017" h="131706" extrusionOk="0">
                  <a:moveTo>
                    <a:pt x="37729" y="52896"/>
                  </a:moveTo>
                  <a:cubicBezTo>
                    <a:pt x="38269" y="49917"/>
                    <a:pt x="39084" y="47026"/>
                    <a:pt x="40075" y="44232"/>
                  </a:cubicBezTo>
                  <a:cubicBezTo>
                    <a:pt x="41164" y="41430"/>
                    <a:pt x="42704" y="38813"/>
                    <a:pt x="44695" y="36558"/>
                  </a:cubicBezTo>
                  <a:cubicBezTo>
                    <a:pt x="46776" y="34304"/>
                    <a:pt x="49396" y="32500"/>
                    <a:pt x="52202" y="31325"/>
                  </a:cubicBezTo>
                  <a:cubicBezTo>
                    <a:pt x="55548" y="29883"/>
                    <a:pt x="59168" y="29247"/>
                    <a:pt x="62780" y="29336"/>
                  </a:cubicBezTo>
                  <a:cubicBezTo>
                    <a:pt x="66489" y="29247"/>
                    <a:pt x="70198" y="29972"/>
                    <a:pt x="73640" y="31502"/>
                  </a:cubicBezTo>
                  <a:cubicBezTo>
                    <a:pt x="76446" y="32766"/>
                    <a:pt x="78881" y="34666"/>
                    <a:pt x="80969" y="36921"/>
                  </a:cubicBezTo>
                  <a:cubicBezTo>
                    <a:pt x="82864" y="39175"/>
                    <a:pt x="84315" y="41704"/>
                    <a:pt x="85218" y="44409"/>
                  </a:cubicBezTo>
                  <a:cubicBezTo>
                    <a:pt x="86121" y="47211"/>
                    <a:pt x="86661" y="50102"/>
                    <a:pt x="86758" y="53081"/>
                  </a:cubicBezTo>
                  <a:lnTo>
                    <a:pt x="37729" y="52896"/>
                  </a:lnTo>
                  <a:close/>
                  <a:moveTo>
                    <a:pt x="62514" y="187"/>
                  </a:moveTo>
                  <a:cubicBezTo>
                    <a:pt x="54548" y="187"/>
                    <a:pt x="46679" y="1628"/>
                    <a:pt x="39261" y="4431"/>
                  </a:cubicBezTo>
                  <a:cubicBezTo>
                    <a:pt x="23885" y="10381"/>
                    <a:pt x="11671" y="22387"/>
                    <a:pt x="5519" y="37646"/>
                  </a:cubicBezTo>
                  <a:cubicBezTo>
                    <a:pt x="1721" y="46849"/>
                    <a:pt x="-85" y="56777"/>
                    <a:pt x="189" y="66705"/>
                  </a:cubicBezTo>
                  <a:lnTo>
                    <a:pt x="4" y="66705"/>
                  </a:lnTo>
                  <a:cubicBezTo>
                    <a:pt x="-85" y="75458"/>
                    <a:pt x="1270" y="84219"/>
                    <a:pt x="4076" y="92609"/>
                  </a:cubicBezTo>
                  <a:cubicBezTo>
                    <a:pt x="6696" y="100283"/>
                    <a:pt x="11042" y="107320"/>
                    <a:pt x="16831" y="113013"/>
                  </a:cubicBezTo>
                  <a:cubicBezTo>
                    <a:pt x="22982" y="119060"/>
                    <a:pt x="30311" y="123755"/>
                    <a:pt x="38447" y="126637"/>
                  </a:cubicBezTo>
                  <a:cubicBezTo>
                    <a:pt x="48307" y="130164"/>
                    <a:pt x="58716" y="131871"/>
                    <a:pt x="69206" y="131694"/>
                  </a:cubicBezTo>
                  <a:cubicBezTo>
                    <a:pt x="73906" y="131694"/>
                    <a:pt x="78704" y="131420"/>
                    <a:pt x="83138" y="130970"/>
                  </a:cubicBezTo>
                  <a:cubicBezTo>
                    <a:pt x="87573" y="130519"/>
                    <a:pt x="92184" y="129891"/>
                    <a:pt x="96256" y="129166"/>
                  </a:cubicBezTo>
                  <a:cubicBezTo>
                    <a:pt x="99965" y="128538"/>
                    <a:pt x="103673" y="127724"/>
                    <a:pt x="107382" y="126637"/>
                  </a:cubicBezTo>
                  <a:cubicBezTo>
                    <a:pt x="110092" y="125921"/>
                    <a:pt x="112720" y="125019"/>
                    <a:pt x="115252" y="123843"/>
                  </a:cubicBezTo>
                  <a:lnTo>
                    <a:pt x="110180" y="95138"/>
                  </a:lnTo>
                  <a:cubicBezTo>
                    <a:pt x="105028" y="97126"/>
                    <a:pt x="99691" y="98568"/>
                    <a:pt x="94264" y="99558"/>
                  </a:cubicBezTo>
                  <a:cubicBezTo>
                    <a:pt x="87661" y="100734"/>
                    <a:pt x="80969" y="101273"/>
                    <a:pt x="74269" y="101273"/>
                  </a:cubicBezTo>
                  <a:cubicBezTo>
                    <a:pt x="65320" y="101724"/>
                    <a:pt x="56451" y="99558"/>
                    <a:pt x="48856" y="94872"/>
                  </a:cubicBezTo>
                  <a:cubicBezTo>
                    <a:pt x="42792" y="90991"/>
                    <a:pt x="38810" y="84670"/>
                    <a:pt x="38084" y="77536"/>
                  </a:cubicBezTo>
                  <a:lnTo>
                    <a:pt x="122218" y="77536"/>
                  </a:lnTo>
                  <a:cubicBezTo>
                    <a:pt x="122847" y="75643"/>
                    <a:pt x="122847" y="73389"/>
                    <a:pt x="122847" y="70949"/>
                  </a:cubicBezTo>
                  <a:lnTo>
                    <a:pt x="122847" y="64177"/>
                  </a:lnTo>
                  <a:cubicBezTo>
                    <a:pt x="124112" y="46672"/>
                    <a:pt x="118323" y="29432"/>
                    <a:pt x="106657" y="16339"/>
                  </a:cubicBezTo>
                  <a:cubicBezTo>
                    <a:pt x="94893" y="5058"/>
                    <a:pt x="78881" y="-811"/>
                    <a:pt x="62602" y="90"/>
                  </a:cubicBezTo>
                </a:path>
              </a:pathLst>
            </a:custGeom>
            <a:solidFill>
              <a:srgbClr val="383D42"/>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3" name="Google Shape;1353;g3621649810e_0_2062"/>
            <p:cNvSpPr/>
            <p:nvPr/>
          </p:nvSpPr>
          <p:spPr>
            <a:xfrm>
              <a:off x="6455944" y="3152016"/>
              <a:ext cx="181546" cy="127852"/>
            </a:xfrm>
            <a:custGeom>
              <a:avLst/>
              <a:gdLst/>
              <a:ahLst/>
              <a:cxnLst/>
              <a:rect l="l" t="t" r="r" b="b"/>
              <a:pathLst>
                <a:path w="181546" h="127852" extrusionOk="0">
                  <a:moveTo>
                    <a:pt x="170694" y="16194"/>
                  </a:moveTo>
                  <a:cubicBezTo>
                    <a:pt x="166446" y="10960"/>
                    <a:pt x="161011" y="6902"/>
                    <a:pt x="154771" y="4462"/>
                  </a:cubicBezTo>
                  <a:cubicBezTo>
                    <a:pt x="146450" y="1394"/>
                    <a:pt x="137589" y="-47"/>
                    <a:pt x="128720" y="307"/>
                  </a:cubicBezTo>
                  <a:cubicBezTo>
                    <a:pt x="122303" y="307"/>
                    <a:pt x="115877" y="1394"/>
                    <a:pt x="109725" y="3375"/>
                  </a:cubicBezTo>
                  <a:cubicBezTo>
                    <a:pt x="103210" y="5275"/>
                    <a:pt x="96970" y="8166"/>
                    <a:pt x="91358" y="12047"/>
                  </a:cubicBezTo>
                  <a:cubicBezTo>
                    <a:pt x="87020" y="8343"/>
                    <a:pt x="82135" y="5452"/>
                    <a:pt x="76797" y="3375"/>
                  </a:cubicBezTo>
                  <a:cubicBezTo>
                    <a:pt x="69379" y="854"/>
                    <a:pt x="61599" y="-233"/>
                    <a:pt x="53818" y="41"/>
                  </a:cubicBezTo>
                  <a:cubicBezTo>
                    <a:pt x="49029" y="41"/>
                    <a:pt x="44143" y="218"/>
                    <a:pt x="39168" y="669"/>
                  </a:cubicBezTo>
                  <a:cubicBezTo>
                    <a:pt x="34194" y="1120"/>
                    <a:pt x="29397" y="1668"/>
                    <a:pt x="24599" y="2296"/>
                  </a:cubicBezTo>
                  <a:cubicBezTo>
                    <a:pt x="19810" y="3020"/>
                    <a:pt x="15376" y="3834"/>
                    <a:pt x="11127" y="4639"/>
                  </a:cubicBezTo>
                  <a:lnTo>
                    <a:pt x="0" y="7167"/>
                  </a:lnTo>
                  <a:lnTo>
                    <a:pt x="0" y="127852"/>
                  </a:lnTo>
                  <a:lnTo>
                    <a:pt x="37177" y="127852"/>
                  </a:lnTo>
                  <a:lnTo>
                    <a:pt x="37177" y="30816"/>
                  </a:lnTo>
                  <a:cubicBezTo>
                    <a:pt x="39435" y="30551"/>
                    <a:pt x="41877" y="30003"/>
                    <a:pt x="44321" y="30003"/>
                  </a:cubicBezTo>
                  <a:cubicBezTo>
                    <a:pt x="46764" y="29915"/>
                    <a:pt x="49206" y="29915"/>
                    <a:pt x="51650" y="30003"/>
                  </a:cubicBezTo>
                  <a:cubicBezTo>
                    <a:pt x="57890" y="29464"/>
                    <a:pt x="63864" y="32266"/>
                    <a:pt x="67476" y="37314"/>
                  </a:cubicBezTo>
                  <a:cubicBezTo>
                    <a:pt x="71185" y="44811"/>
                    <a:pt x="72725" y="53201"/>
                    <a:pt x="72096" y="61503"/>
                  </a:cubicBezTo>
                  <a:lnTo>
                    <a:pt x="72096" y="127756"/>
                  </a:lnTo>
                  <a:lnTo>
                    <a:pt x="108911" y="127756"/>
                  </a:lnTo>
                  <a:lnTo>
                    <a:pt x="108911" y="59611"/>
                  </a:lnTo>
                  <a:cubicBezTo>
                    <a:pt x="108911" y="55367"/>
                    <a:pt x="108459" y="50769"/>
                    <a:pt x="108459" y="46703"/>
                  </a:cubicBezTo>
                  <a:cubicBezTo>
                    <a:pt x="108096" y="42645"/>
                    <a:pt x="107282" y="38667"/>
                    <a:pt x="106105" y="34883"/>
                  </a:cubicBezTo>
                  <a:cubicBezTo>
                    <a:pt x="108822" y="33256"/>
                    <a:pt x="111716" y="32169"/>
                    <a:pt x="114788" y="31453"/>
                  </a:cubicBezTo>
                  <a:cubicBezTo>
                    <a:pt x="117594" y="30551"/>
                    <a:pt x="120488" y="30100"/>
                    <a:pt x="123471" y="30003"/>
                  </a:cubicBezTo>
                  <a:cubicBezTo>
                    <a:pt x="129712" y="29375"/>
                    <a:pt x="135775" y="32266"/>
                    <a:pt x="139306" y="37314"/>
                  </a:cubicBezTo>
                  <a:cubicBezTo>
                    <a:pt x="143015" y="44811"/>
                    <a:pt x="144547" y="53201"/>
                    <a:pt x="143918" y="61503"/>
                  </a:cubicBezTo>
                  <a:lnTo>
                    <a:pt x="143918" y="127756"/>
                  </a:lnTo>
                  <a:lnTo>
                    <a:pt x="181547" y="127756"/>
                  </a:lnTo>
                  <a:lnTo>
                    <a:pt x="181547" y="57533"/>
                  </a:lnTo>
                  <a:cubicBezTo>
                    <a:pt x="181547" y="49683"/>
                    <a:pt x="180918" y="41920"/>
                    <a:pt x="179378" y="34247"/>
                  </a:cubicBezTo>
                  <a:cubicBezTo>
                    <a:pt x="177927" y="27660"/>
                    <a:pt x="174944" y="21524"/>
                    <a:pt x="170694" y="16282"/>
                  </a:cubicBezTo>
                </a:path>
              </a:pathLst>
            </a:custGeom>
            <a:solidFill>
              <a:srgbClr val="383D42"/>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4" name="Google Shape;1354;g3621649810e_0_2062"/>
            <p:cNvSpPr/>
            <p:nvPr/>
          </p:nvSpPr>
          <p:spPr>
            <a:xfrm>
              <a:off x="6071215" y="3099887"/>
              <a:ext cx="121766" cy="182788"/>
            </a:xfrm>
            <a:custGeom>
              <a:avLst/>
              <a:gdLst/>
              <a:ahLst/>
              <a:cxnLst/>
              <a:rect l="l" t="t" r="r" b="b"/>
              <a:pathLst>
                <a:path w="121766" h="182788" extrusionOk="0">
                  <a:moveTo>
                    <a:pt x="77526" y="152266"/>
                  </a:moveTo>
                  <a:lnTo>
                    <a:pt x="68303" y="152266"/>
                  </a:lnTo>
                  <a:cubicBezTo>
                    <a:pt x="59531" y="152901"/>
                    <a:pt x="50936" y="149286"/>
                    <a:pt x="45324" y="142611"/>
                  </a:cubicBezTo>
                  <a:cubicBezTo>
                    <a:pt x="39987" y="135026"/>
                    <a:pt x="37278" y="125911"/>
                    <a:pt x="37641" y="116611"/>
                  </a:cubicBezTo>
                  <a:cubicBezTo>
                    <a:pt x="37641" y="93509"/>
                    <a:pt x="46324" y="81955"/>
                    <a:pt x="63691" y="81955"/>
                  </a:cubicBezTo>
                  <a:cubicBezTo>
                    <a:pt x="67488" y="81955"/>
                    <a:pt x="71286" y="82494"/>
                    <a:pt x="74995" y="83396"/>
                  </a:cubicBezTo>
                  <a:cubicBezTo>
                    <a:pt x="78163" y="84120"/>
                    <a:pt x="81235" y="85296"/>
                    <a:pt x="84130" y="86826"/>
                  </a:cubicBezTo>
                  <a:lnTo>
                    <a:pt x="84581" y="151364"/>
                  </a:lnTo>
                  <a:cubicBezTo>
                    <a:pt x="82324" y="151726"/>
                    <a:pt x="79970" y="152000"/>
                    <a:pt x="77623" y="152177"/>
                  </a:cubicBezTo>
                  <a:moveTo>
                    <a:pt x="84581" y="57677"/>
                  </a:moveTo>
                  <a:cubicBezTo>
                    <a:pt x="80606" y="56051"/>
                    <a:pt x="76446" y="54698"/>
                    <a:pt x="72286" y="53611"/>
                  </a:cubicBezTo>
                  <a:cubicBezTo>
                    <a:pt x="67763" y="52621"/>
                    <a:pt x="63143" y="52170"/>
                    <a:pt x="58531" y="52258"/>
                  </a:cubicBezTo>
                  <a:cubicBezTo>
                    <a:pt x="50033" y="52081"/>
                    <a:pt x="41615" y="53611"/>
                    <a:pt x="33835" y="56767"/>
                  </a:cubicBezTo>
                  <a:cubicBezTo>
                    <a:pt x="26780" y="59570"/>
                    <a:pt x="20451" y="64079"/>
                    <a:pt x="15476" y="69772"/>
                  </a:cubicBezTo>
                  <a:cubicBezTo>
                    <a:pt x="10316" y="75907"/>
                    <a:pt x="6430" y="82945"/>
                    <a:pt x="4076" y="90618"/>
                  </a:cubicBezTo>
                  <a:cubicBezTo>
                    <a:pt x="1270" y="99468"/>
                    <a:pt x="-85" y="108671"/>
                    <a:pt x="4" y="117972"/>
                  </a:cubicBezTo>
                  <a:cubicBezTo>
                    <a:pt x="-85" y="127175"/>
                    <a:pt x="1455" y="136290"/>
                    <a:pt x="4616" y="144866"/>
                  </a:cubicBezTo>
                  <a:cubicBezTo>
                    <a:pt x="7510" y="152628"/>
                    <a:pt x="12034" y="159577"/>
                    <a:pt x="18008" y="165358"/>
                  </a:cubicBezTo>
                  <a:cubicBezTo>
                    <a:pt x="24071" y="171132"/>
                    <a:pt x="31392" y="175552"/>
                    <a:pt x="39358" y="178266"/>
                  </a:cubicBezTo>
                  <a:cubicBezTo>
                    <a:pt x="48670" y="181422"/>
                    <a:pt x="58442" y="182952"/>
                    <a:pt x="68214" y="182775"/>
                  </a:cubicBezTo>
                  <a:cubicBezTo>
                    <a:pt x="72737" y="182775"/>
                    <a:pt x="77438" y="182598"/>
                    <a:pt x="82324" y="182235"/>
                  </a:cubicBezTo>
                  <a:cubicBezTo>
                    <a:pt x="87210" y="181784"/>
                    <a:pt x="91999" y="181334"/>
                    <a:pt x="96707" y="180609"/>
                  </a:cubicBezTo>
                  <a:cubicBezTo>
                    <a:pt x="101408" y="179796"/>
                    <a:pt x="105931" y="179256"/>
                    <a:pt x="110277" y="178354"/>
                  </a:cubicBezTo>
                  <a:cubicBezTo>
                    <a:pt x="114163" y="177630"/>
                    <a:pt x="117961" y="176728"/>
                    <a:pt x="121766" y="175641"/>
                  </a:cubicBezTo>
                  <a:lnTo>
                    <a:pt x="121766" y="0"/>
                  </a:lnTo>
                  <a:lnTo>
                    <a:pt x="84767" y="9477"/>
                  </a:lnTo>
                  <a:lnTo>
                    <a:pt x="84767" y="57677"/>
                  </a:lnTo>
                  <a:lnTo>
                    <a:pt x="84581" y="57677"/>
                  </a:lnTo>
                  <a:close/>
                </a:path>
              </a:pathLst>
            </a:custGeom>
            <a:solidFill>
              <a:srgbClr val="383D42"/>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5" name="Google Shape;1355;g3621649810e_0_2062"/>
            <p:cNvSpPr/>
            <p:nvPr/>
          </p:nvSpPr>
          <p:spPr>
            <a:xfrm>
              <a:off x="5801000" y="3017295"/>
              <a:ext cx="356787" cy="346153"/>
            </a:xfrm>
            <a:custGeom>
              <a:avLst/>
              <a:gdLst/>
              <a:ahLst/>
              <a:cxnLst/>
              <a:rect l="l" t="t" r="r" b="b"/>
              <a:pathLst>
                <a:path w="356787" h="346153" extrusionOk="0">
                  <a:moveTo>
                    <a:pt x="80981" y="220774"/>
                  </a:moveTo>
                  <a:lnTo>
                    <a:pt x="80981" y="221225"/>
                  </a:lnTo>
                  <a:cubicBezTo>
                    <a:pt x="77723" y="230252"/>
                    <a:pt x="72483" y="238473"/>
                    <a:pt x="65516" y="245237"/>
                  </a:cubicBezTo>
                  <a:cubicBezTo>
                    <a:pt x="62259" y="248667"/>
                    <a:pt x="53753" y="256067"/>
                    <a:pt x="50947" y="248667"/>
                  </a:cubicBezTo>
                  <a:cubicBezTo>
                    <a:pt x="48964" y="236758"/>
                    <a:pt x="70128" y="225742"/>
                    <a:pt x="80981" y="220774"/>
                  </a:cubicBezTo>
                  <a:close/>
                  <a:moveTo>
                    <a:pt x="194237" y="129254"/>
                  </a:moveTo>
                  <a:cubicBezTo>
                    <a:pt x="196680" y="129705"/>
                    <a:pt x="199123" y="129882"/>
                    <a:pt x="201477" y="129979"/>
                  </a:cubicBezTo>
                  <a:cubicBezTo>
                    <a:pt x="202106" y="129979"/>
                    <a:pt x="202743" y="129979"/>
                    <a:pt x="203372" y="129979"/>
                  </a:cubicBezTo>
                  <a:cubicBezTo>
                    <a:pt x="205363" y="129979"/>
                    <a:pt x="207355" y="129794"/>
                    <a:pt x="209346" y="129431"/>
                  </a:cubicBezTo>
                  <a:cubicBezTo>
                    <a:pt x="209886" y="129431"/>
                    <a:pt x="210427" y="129254"/>
                    <a:pt x="210975" y="129165"/>
                  </a:cubicBezTo>
                  <a:cubicBezTo>
                    <a:pt x="211604" y="129077"/>
                    <a:pt x="212144" y="128892"/>
                    <a:pt x="212781" y="128803"/>
                  </a:cubicBezTo>
                  <a:cubicBezTo>
                    <a:pt x="214232" y="128441"/>
                    <a:pt x="215587" y="128078"/>
                    <a:pt x="216941" y="127627"/>
                  </a:cubicBezTo>
                  <a:cubicBezTo>
                    <a:pt x="217393" y="127450"/>
                    <a:pt x="217844" y="127362"/>
                    <a:pt x="218393" y="127177"/>
                  </a:cubicBezTo>
                  <a:cubicBezTo>
                    <a:pt x="219562" y="126726"/>
                    <a:pt x="220739" y="126275"/>
                    <a:pt x="221916" y="125735"/>
                  </a:cubicBezTo>
                  <a:cubicBezTo>
                    <a:pt x="223093" y="125188"/>
                    <a:pt x="224181" y="124648"/>
                    <a:pt x="225262" y="124020"/>
                  </a:cubicBezTo>
                  <a:cubicBezTo>
                    <a:pt x="226802" y="123118"/>
                    <a:pt x="228253" y="122120"/>
                    <a:pt x="229696" y="121130"/>
                  </a:cubicBezTo>
                  <a:cubicBezTo>
                    <a:pt x="231148" y="120051"/>
                    <a:pt x="232502" y="118875"/>
                    <a:pt x="233857" y="117611"/>
                  </a:cubicBezTo>
                  <a:cubicBezTo>
                    <a:pt x="239105" y="112377"/>
                    <a:pt x="244258" y="117788"/>
                    <a:pt x="236840" y="127088"/>
                  </a:cubicBezTo>
                  <a:cubicBezTo>
                    <a:pt x="218296" y="153443"/>
                    <a:pt x="187359" y="168701"/>
                    <a:pt x="140233" y="186569"/>
                  </a:cubicBezTo>
                  <a:cubicBezTo>
                    <a:pt x="136887" y="197673"/>
                    <a:pt x="131364" y="207513"/>
                    <a:pt x="118972" y="211208"/>
                  </a:cubicBezTo>
                  <a:cubicBezTo>
                    <a:pt x="119972" y="208326"/>
                    <a:pt x="121052" y="201465"/>
                    <a:pt x="120697" y="194154"/>
                  </a:cubicBezTo>
                  <a:cubicBezTo>
                    <a:pt x="69943" y="214010"/>
                    <a:pt x="39281" y="228271"/>
                    <a:pt x="43441" y="248852"/>
                  </a:cubicBezTo>
                  <a:cubicBezTo>
                    <a:pt x="43626" y="249754"/>
                    <a:pt x="43981" y="250656"/>
                    <a:pt x="44344" y="251469"/>
                  </a:cubicBezTo>
                  <a:cubicBezTo>
                    <a:pt x="53124" y="268620"/>
                    <a:pt x="81069" y="246324"/>
                    <a:pt x="89398" y="216539"/>
                  </a:cubicBezTo>
                  <a:cubicBezTo>
                    <a:pt x="99436" y="223488"/>
                    <a:pt x="105136" y="235131"/>
                    <a:pt x="104322" y="247314"/>
                  </a:cubicBezTo>
                  <a:cubicBezTo>
                    <a:pt x="103508" y="259497"/>
                    <a:pt x="96364" y="270335"/>
                    <a:pt x="85415" y="275835"/>
                  </a:cubicBezTo>
                  <a:cubicBezTo>
                    <a:pt x="100428" y="293525"/>
                    <a:pt x="103870" y="313655"/>
                    <a:pt x="83061" y="331531"/>
                  </a:cubicBezTo>
                  <a:cubicBezTo>
                    <a:pt x="72386" y="300659"/>
                    <a:pt x="53487" y="292446"/>
                    <a:pt x="36112" y="272767"/>
                  </a:cubicBezTo>
                  <a:cubicBezTo>
                    <a:pt x="13319" y="245784"/>
                    <a:pt x="3095" y="210492"/>
                    <a:pt x="7707" y="175554"/>
                  </a:cubicBezTo>
                  <a:cubicBezTo>
                    <a:pt x="22002" y="63726"/>
                    <a:pt x="170541" y="7941"/>
                    <a:pt x="218207" y="72028"/>
                  </a:cubicBezTo>
                  <a:lnTo>
                    <a:pt x="238920" y="60835"/>
                  </a:lnTo>
                  <a:cubicBezTo>
                    <a:pt x="238920" y="60835"/>
                    <a:pt x="238920" y="60835"/>
                    <a:pt x="238920" y="60747"/>
                  </a:cubicBezTo>
                  <a:lnTo>
                    <a:pt x="242726" y="58846"/>
                  </a:lnTo>
                  <a:lnTo>
                    <a:pt x="268324" y="45037"/>
                  </a:lnTo>
                  <a:cubicBezTo>
                    <a:pt x="268324" y="45037"/>
                    <a:pt x="268324" y="44949"/>
                    <a:pt x="268324" y="44860"/>
                  </a:cubicBezTo>
                  <a:lnTo>
                    <a:pt x="273114" y="42243"/>
                  </a:lnTo>
                  <a:lnTo>
                    <a:pt x="273477" y="42243"/>
                  </a:lnTo>
                  <a:lnTo>
                    <a:pt x="298261" y="28884"/>
                  </a:lnTo>
                  <a:cubicBezTo>
                    <a:pt x="298261" y="28884"/>
                    <a:pt x="298261" y="28699"/>
                    <a:pt x="298261" y="28611"/>
                  </a:cubicBezTo>
                  <a:lnTo>
                    <a:pt x="301881" y="26630"/>
                  </a:lnTo>
                  <a:lnTo>
                    <a:pt x="302333" y="26630"/>
                  </a:lnTo>
                  <a:lnTo>
                    <a:pt x="326489" y="13626"/>
                  </a:lnTo>
                  <a:cubicBezTo>
                    <a:pt x="326489" y="13626"/>
                    <a:pt x="326489" y="13537"/>
                    <a:pt x="326489" y="13448"/>
                  </a:cubicBezTo>
                  <a:lnTo>
                    <a:pt x="329746" y="11734"/>
                  </a:lnTo>
                  <a:cubicBezTo>
                    <a:pt x="329746" y="11734"/>
                    <a:pt x="329746" y="11822"/>
                    <a:pt x="329746" y="11910"/>
                  </a:cubicBezTo>
                  <a:lnTo>
                    <a:pt x="340687" y="6049"/>
                  </a:lnTo>
                  <a:cubicBezTo>
                    <a:pt x="345033" y="4060"/>
                    <a:pt x="350096" y="2796"/>
                    <a:pt x="351910" y="5147"/>
                  </a:cubicBezTo>
                  <a:cubicBezTo>
                    <a:pt x="353716" y="7578"/>
                    <a:pt x="349370" y="12547"/>
                    <a:pt x="346113" y="14890"/>
                  </a:cubicBezTo>
                  <a:lnTo>
                    <a:pt x="237928" y="89992"/>
                  </a:lnTo>
                  <a:cubicBezTo>
                    <a:pt x="240823" y="92786"/>
                    <a:pt x="242089" y="95314"/>
                    <a:pt x="240186" y="98117"/>
                  </a:cubicBezTo>
                  <a:cubicBezTo>
                    <a:pt x="226262" y="118786"/>
                    <a:pt x="200203" y="127627"/>
                    <a:pt x="176507" y="119688"/>
                  </a:cubicBezTo>
                  <a:cubicBezTo>
                    <a:pt x="173072" y="122756"/>
                    <a:pt x="173975" y="125824"/>
                    <a:pt x="194326" y="129165"/>
                  </a:cubicBezTo>
                  <a:moveTo>
                    <a:pt x="242363" y="110750"/>
                  </a:moveTo>
                  <a:cubicBezTo>
                    <a:pt x="247063" y="105605"/>
                    <a:pt x="249055" y="98568"/>
                    <a:pt x="247878" y="91707"/>
                  </a:cubicBezTo>
                  <a:lnTo>
                    <a:pt x="347653" y="19769"/>
                  </a:lnTo>
                  <a:cubicBezTo>
                    <a:pt x="354442" y="14801"/>
                    <a:pt x="358965" y="5960"/>
                    <a:pt x="355708" y="2433"/>
                  </a:cubicBezTo>
                  <a:cubicBezTo>
                    <a:pt x="352450" y="-997"/>
                    <a:pt x="345307" y="-997"/>
                    <a:pt x="335712" y="3697"/>
                  </a:cubicBezTo>
                  <a:lnTo>
                    <a:pt x="219747" y="63001"/>
                  </a:lnTo>
                  <a:lnTo>
                    <a:pt x="219021" y="62276"/>
                  </a:lnTo>
                  <a:lnTo>
                    <a:pt x="212870" y="56503"/>
                  </a:lnTo>
                  <a:cubicBezTo>
                    <a:pt x="208709" y="53250"/>
                    <a:pt x="204186" y="50367"/>
                    <a:pt x="199486" y="47839"/>
                  </a:cubicBezTo>
                  <a:cubicBezTo>
                    <a:pt x="173975" y="36373"/>
                    <a:pt x="145119" y="35020"/>
                    <a:pt x="118617" y="44135"/>
                  </a:cubicBezTo>
                  <a:cubicBezTo>
                    <a:pt x="88487" y="53347"/>
                    <a:pt x="61445" y="70224"/>
                    <a:pt x="39918" y="93237"/>
                  </a:cubicBezTo>
                  <a:cubicBezTo>
                    <a:pt x="30323" y="103439"/>
                    <a:pt x="22188" y="114809"/>
                    <a:pt x="15673" y="127088"/>
                  </a:cubicBezTo>
                  <a:cubicBezTo>
                    <a:pt x="7353" y="142524"/>
                    <a:pt x="2281" y="159401"/>
                    <a:pt x="564" y="176818"/>
                  </a:cubicBezTo>
                  <a:cubicBezTo>
                    <a:pt x="-2508" y="210758"/>
                    <a:pt x="6893" y="254625"/>
                    <a:pt x="30775" y="279539"/>
                  </a:cubicBezTo>
                  <a:cubicBezTo>
                    <a:pt x="36386" y="285948"/>
                    <a:pt x="42449" y="291995"/>
                    <a:pt x="48690" y="297857"/>
                  </a:cubicBezTo>
                  <a:cubicBezTo>
                    <a:pt x="53487" y="302374"/>
                    <a:pt x="58276" y="306884"/>
                    <a:pt x="62525" y="311763"/>
                  </a:cubicBezTo>
                  <a:cubicBezTo>
                    <a:pt x="70491" y="321241"/>
                    <a:pt x="76191" y="332433"/>
                    <a:pt x="79175" y="344439"/>
                  </a:cubicBezTo>
                  <a:lnTo>
                    <a:pt x="79715" y="346154"/>
                  </a:lnTo>
                  <a:lnTo>
                    <a:pt x="80715" y="345518"/>
                  </a:lnTo>
                  <a:cubicBezTo>
                    <a:pt x="104862" y="328101"/>
                    <a:pt x="113546" y="305805"/>
                    <a:pt x="96267" y="279813"/>
                  </a:cubicBezTo>
                  <a:cubicBezTo>
                    <a:pt x="105862" y="271591"/>
                    <a:pt x="111377" y="259594"/>
                    <a:pt x="111377" y="246952"/>
                  </a:cubicBezTo>
                  <a:cubicBezTo>
                    <a:pt x="111377" y="234318"/>
                    <a:pt x="105862" y="222312"/>
                    <a:pt x="96267" y="214099"/>
                  </a:cubicBezTo>
                  <a:cubicBezTo>
                    <a:pt x="100525" y="212384"/>
                    <a:pt x="107579" y="209228"/>
                    <a:pt x="111828" y="207601"/>
                  </a:cubicBezTo>
                  <a:cubicBezTo>
                    <a:pt x="111828" y="211659"/>
                    <a:pt x="108845" y="217618"/>
                    <a:pt x="111828" y="219156"/>
                  </a:cubicBezTo>
                  <a:cubicBezTo>
                    <a:pt x="117617" y="222401"/>
                    <a:pt x="138604" y="213463"/>
                    <a:pt x="145845" y="194694"/>
                  </a:cubicBezTo>
                  <a:cubicBezTo>
                    <a:pt x="152351" y="192165"/>
                    <a:pt x="156512" y="190901"/>
                    <a:pt x="163752" y="187745"/>
                  </a:cubicBezTo>
                  <a:cubicBezTo>
                    <a:pt x="190891" y="176464"/>
                    <a:pt x="221376" y="161116"/>
                    <a:pt x="238017" y="141437"/>
                  </a:cubicBezTo>
                  <a:cubicBezTo>
                    <a:pt x="243806" y="134488"/>
                    <a:pt x="255569" y="115082"/>
                    <a:pt x="242274" y="110573"/>
                  </a:cubicBezTo>
                </a:path>
              </a:pathLst>
            </a:custGeom>
            <a:solidFill>
              <a:srgbClr val="383D42"/>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6" name="Google Shape;1356;g3621649810e_0_2062"/>
            <p:cNvSpPr/>
            <p:nvPr/>
          </p:nvSpPr>
          <p:spPr>
            <a:xfrm>
              <a:off x="6037839" y="3143844"/>
              <a:ext cx="274" cy="362"/>
            </a:xfrm>
            <a:custGeom>
              <a:avLst/>
              <a:gdLst/>
              <a:ahLst/>
              <a:cxnLst/>
              <a:rect l="l" t="t" r="r" b="b"/>
              <a:pathLst>
                <a:path w="274" h="362" extrusionOk="0">
                  <a:moveTo>
                    <a:pt x="0" y="362"/>
                  </a:moveTo>
                  <a:lnTo>
                    <a:pt x="274" y="0"/>
                  </a:lnTo>
                  <a:cubicBezTo>
                    <a:pt x="274" y="89"/>
                    <a:pt x="97" y="177"/>
                    <a:pt x="0" y="362"/>
                  </a:cubicBezTo>
                  <a:close/>
                </a:path>
              </a:pathLst>
            </a:custGeom>
            <a:solidFill>
              <a:srgbClr val="33D1D9"/>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7" name="Google Shape;1357;g3621649810e_0_2062"/>
            <p:cNvSpPr/>
            <p:nvPr/>
          </p:nvSpPr>
          <p:spPr>
            <a:xfrm>
              <a:off x="6022915" y="3141227"/>
              <a:ext cx="3345" cy="1714"/>
            </a:xfrm>
            <a:custGeom>
              <a:avLst/>
              <a:gdLst/>
              <a:ahLst/>
              <a:cxnLst/>
              <a:rect l="l" t="t" r="r" b="b"/>
              <a:pathLst>
                <a:path w="3345" h="1714" extrusionOk="0">
                  <a:moveTo>
                    <a:pt x="0" y="1715"/>
                  </a:moveTo>
                  <a:cubicBezTo>
                    <a:pt x="1177" y="1167"/>
                    <a:pt x="2258" y="628"/>
                    <a:pt x="3346" y="0"/>
                  </a:cubicBezTo>
                  <a:cubicBezTo>
                    <a:pt x="2258" y="628"/>
                    <a:pt x="1088" y="1167"/>
                    <a:pt x="0" y="1715"/>
                  </a:cubicBezTo>
                  <a:close/>
                </a:path>
              </a:pathLst>
            </a:custGeom>
            <a:solidFill>
              <a:srgbClr val="33D1D9"/>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8" name="Google Shape;1358;g3621649810e_0_2062"/>
            <p:cNvSpPr/>
            <p:nvPr/>
          </p:nvSpPr>
          <p:spPr>
            <a:xfrm>
              <a:off x="6004371" y="3146638"/>
              <a:ext cx="5974" cy="539"/>
            </a:xfrm>
            <a:custGeom>
              <a:avLst/>
              <a:gdLst/>
              <a:ahLst/>
              <a:cxnLst/>
              <a:rect l="l" t="t" r="r" b="b"/>
              <a:pathLst>
                <a:path w="5974" h="539" extrusionOk="0">
                  <a:moveTo>
                    <a:pt x="0" y="539"/>
                  </a:moveTo>
                  <a:cubicBezTo>
                    <a:pt x="1992" y="539"/>
                    <a:pt x="3983" y="362"/>
                    <a:pt x="5974" y="0"/>
                  </a:cubicBezTo>
                  <a:cubicBezTo>
                    <a:pt x="3983" y="274"/>
                    <a:pt x="1992" y="451"/>
                    <a:pt x="0" y="539"/>
                  </a:cubicBezTo>
                  <a:close/>
                </a:path>
              </a:pathLst>
            </a:custGeom>
            <a:solidFill>
              <a:srgbClr val="33D1D9"/>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59" name="Google Shape;1359;g3621649810e_0_2062"/>
            <p:cNvSpPr/>
            <p:nvPr/>
          </p:nvSpPr>
          <p:spPr>
            <a:xfrm>
              <a:off x="5807687" y="3021130"/>
              <a:ext cx="345464" cy="327695"/>
            </a:xfrm>
            <a:custGeom>
              <a:avLst/>
              <a:gdLst/>
              <a:ahLst/>
              <a:cxnLst/>
              <a:rect l="l" t="t" r="r" b="b"/>
              <a:pathLst>
                <a:path w="345464" h="327695" extrusionOk="0">
                  <a:moveTo>
                    <a:pt x="165837" y="96262"/>
                  </a:moveTo>
                  <a:cubicBezTo>
                    <a:pt x="165482" y="99781"/>
                    <a:pt x="162942" y="102760"/>
                    <a:pt x="159508" y="103662"/>
                  </a:cubicBezTo>
                  <a:cubicBezTo>
                    <a:pt x="155622" y="104749"/>
                    <a:pt x="151453" y="102945"/>
                    <a:pt x="149558" y="99427"/>
                  </a:cubicBezTo>
                  <a:cubicBezTo>
                    <a:pt x="147656" y="95900"/>
                    <a:pt x="148470" y="91479"/>
                    <a:pt x="151550" y="88774"/>
                  </a:cubicBezTo>
                  <a:cubicBezTo>
                    <a:pt x="154259" y="86422"/>
                    <a:pt x="158065" y="85972"/>
                    <a:pt x="161225" y="87687"/>
                  </a:cubicBezTo>
                  <a:cubicBezTo>
                    <a:pt x="164394" y="89402"/>
                    <a:pt x="166200" y="92743"/>
                    <a:pt x="165837" y="96262"/>
                  </a:cubicBezTo>
                  <a:close/>
                  <a:moveTo>
                    <a:pt x="145398" y="54109"/>
                  </a:moveTo>
                  <a:cubicBezTo>
                    <a:pt x="144132" y="53844"/>
                    <a:pt x="143044" y="53030"/>
                    <a:pt x="142415" y="51943"/>
                  </a:cubicBezTo>
                  <a:cubicBezTo>
                    <a:pt x="141778" y="50776"/>
                    <a:pt x="141689" y="49415"/>
                    <a:pt x="142229" y="48247"/>
                  </a:cubicBezTo>
                  <a:cubicBezTo>
                    <a:pt x="143495" y="45357"/>
                    <a:pt x="146479" y="43642"/>
                    <a:pt x="149647" y="44093"/>
                  </a:cubicBezTo>
                  <a:cubicBezTo>
                    <a:pt x="151002" y="44278"/>
                    <a:pt x="152179" y="45179"/>
                    <a:pt x="152816" y="46347"/>
                  </a:cubicBezTo>
                  <a:cubicBezTo>
                    <a:pt x="153445" y="47523"/>
                    <a:pt x="153445" y="48964"/>
                    <a:pt x="152816" y="50228"/>
                  </a:cubicBezTo>
                  <a:cubicBezTo>
                    <a:pt x="151453" y="53030"/>
                    <a:pt x="148470" y="54560"/>
                    <a:pt x="145487" y="54109"/>
                  </a:cubicBezTo>
                  <a:moveTo>
                    <a:pt x="132280" y="54295"/>
                  </a:moveTo>
                  <a:cubicBezTo>
                    <a:pt x="131289" y="57813"/>
                    <a:pt x="128031" y="60253"/>
                    <a:pt x="124411" y="60253"/>
                  </a:cubicBezTo>
                  <a:cubicBezTo>
                    <a:pt x="122782" y="60253"/>
                    <a:pt x="121242" y="59440"/>
                    <a:pt x="120339" y="58087"/>
                  </a:cubicBezTo>
                  <a:cubicBezTo>
                    <a:pt x="119348" y="56823"/>
                    <a:pt x="119074" y="55108"/>
                    <a:pt x="119525" y="53570"/>
                  </a:cubicBezTo>
                  <a:cubicBezTo>
                    <a:pt x="120517" y="49963"/>
                    <a:pt x="123774" y="47523"/>
                    <a:pt x="127483" y="47611"/>
                  </a:cubicBezTo>
                  <a:cubicBezTo>
                    <a:pt x="129112" y="47611"/>
                    <a:pt x="130563" y="48513"/>
                    <a:pt x="131466" y="49777"/>
                  </a:cubicBezTo>
                  <a:cubicBezTo>
                    <a:pt x="132369" y="51041"/>
                    <a:pt x="132643" y="52757"/>
                    <a:pt x="132192" y="54295"/>
                  </a:cubicBezTo>
                  <a:moveTo>
                    <a:pt x="61813" y="87598"/>
                  </a:moveTo>
                  <a:cubicBezTo>
                    <a:pt x="61538" y="91302"/>
                    <a:pt x="58918" y="94370"/>
                    <a:pt x="55387" y="95272"/>
                  </a:cubicBezTo>
                  <a:cubicBezTo>
                    <a:pt x="53758" y="95634"/>
                    <a:pt x="52138" y="95183"/>
                    <a:pt x="50960" y="94096"/>
                  </a:cubicBezTo>
                  <a:cubicBezTo>
                    <a:pt x="49783" y="93017"/>
                    <a:pt x="49146" y="91391"/>
                    <a:pt x="49235" y="89853"/>
                  </a:cubicBezTo>
                  <a:cubicBezTo>
                    <a:pt x="49509" y="86157"/>
                    <a:pt x="52138" y="83089"/>
                    <a:pt x="55661" y="82187"/>
                  </a:cubicBezTo>
                  <a:cubicBezTo>
                    <a:pt x="57289" y="81825"/>
                    <a:pt x="58918" y="82276"/>
                    <a:pt x="60095" y="83355"/>
                  </a:cubicBezTo>
                  <a:cubicBezTo>
                    <a:pt x="61272" y="84442"/>
                    <a:pt x="61901" y="86068"/>
                    <a:pt x="61813" y="87598"/>
                  </a:cubicBezTo>
                  <a:close/>
                  <a:moveTo>
                    <a:pt x="60547" y="102583"/>
                  </a:moveTo>
                  <a:cubicBezTo>
                    <a:pt x="60547" y="105377"/>
                    <a:pt x="58466" y="107640"/>
                    <a:pt x="55750" y="108179"/>
                  </a:cubicBezTo>
                  <a:cubicBezTo>
                    <a:pt x="54572" y="108453"/>
                    <a:pt x="53403" y="108179"/>
                    <a:pt x="52492" y="107366"/>
                  </a:cubicBezTo>
                  <a:cubicBezTo>
                    <a:pt x="51589" y="106553"/>
                    <a:pt x="51138" y="105377"/>
                    <a:pt x="51226" y="104210"/>
                  </a:cubicBezTo>
                  <a:cubicBezTo>
                    <a:pt x="51323" y="101407"/>
                    <a:pt x="53307" y="99153"/>
                    <a:pt x="56024" y="98517"/>
                  </a:cubicBezTo>
                  <a:cubicBezTo>
                    <a:pt x="57201" y="98251"/>
                    <a:pt x="58466" y="98517"/>
                    <a:pt x="59370" y="99427"/>
                  </a:cubicBezTo>
                  <a:cubicBezTo>
                    <a:pt x="60273" y="100232"/>
                    <a:pt x="60724" y="101407"/>
                    <a:pt x="60635" y="102583"/>
                  </a:cubicBezTo>
                  <a:moveTo>
                    <a:pt x="39108" y="114315"/>
                  </a:moveTo>
                  <a:cubicBezTo>
                    <a:pt x="39108" y="118647"/>
                    <a:pt x="36028" y="122262"/>
                    <a:pt x="31779" y="122979"/>
                  </a:cubicBezTo>
                  <a:cubicBezTo>
                    <a:pt x="29973" y="123341"/>
                    <a:pt x="28159" y="122890"/>
                    <a:pt x="26805" y="121626"/>
                  </a:cubicBezTo>
                  <a:cubicBezTo>
                    <a:pt x="25450" y="120451"/>
                    <a:pt x="24724" y="118647"/>
                    <a:pt x="24813" y="116932"/>
                  </a:cubicBezTo>
                  <a:cubicBezTo>
                    <a:pt x="24902" y="112785"/>
                    <a:pt x="27893" y="109170"/>
                    <a:pt x="32053" y="108268"/>
                  </a:cubicBezTo>
                  <a:cubicBezTo>
                    <a:pt x="33859" y="107817"/>
                    <a:pt x="35762" y="108268"/>
                    <a:pt x="37117" y="109532"/>
                  </a:cubicBezTo>
                  <a:cubicBezTo>
                    <a:pt x="38471" y="110708"/>
                    <a:pt x="39197" y="112511"/>
                    <a:pt x="39108" y="114404"/>
                  </a:cubicBezTo>
                  <a:moveTo>
                    <a:pt x="23821" y="133358"/>
                  </a:moveTo>
                  <a:cubicBezTo>
                    <a:pt x="23733" y="136249"/>
                    <a:pt x="21653" y="138689"/>
                    <a:pt x="18847" y="139228"/>
                  </a:cubicBezTo>
                  <a:cubicBezTo>
                    <a:pt x="17581" y="139502"/>
                    <a:pt x="16218" y="139140"/>
                    <a:pt x="15315" y="138238"/>
                  </a:cubicBezTo>
                  <a:cubicBezTo>
                    <a:pt x="14324" y="137336"/>
                    <a:pt x="13872" y="136072"/>
                    <a:pt x="14050" y="134808"/>
                  </a:cubicBezTo>
                  <a:cubicBezTo>
                    <a:pt x="14138" y="131917"/>
                    <a:pt x="16218" y="129477"/>
                    <a:pt x="19113" y="128938"/>
                  </a:cubicBezTo>
                  <a:lnTo>
                    <a:pt x="19113" y="129211"/>
                  </a:lnTo>
                  <a:cubicBezTo>
                    <a:pt x="20379" y="128938"/>
                    <a:pt x="21653" y="129211"/>
                    <a:pt x="22556" y="130113"/>
                  </a:cubicBezTo>
                  <a:cubicBezTo>
                    <a:pt x="23459" y="130927"/>
                    <a:pt x="23999" y="132191"/>
                    <a:pt x="23910" y="133455"/>
                  </a:cubicBezTo>
                  <a:moveTo>
                    <a:pt x="169909" y="116030"/>
                  </a:moveTo>
                  <a:cubicBezTo>
                    <a:pt x="193613" y="123978"/>
                    <a:pt x="219663" y="115128"/>
                    <a:pt x="233596" y="94459"/>
                  </a:cubicBezTo>
                  <a:cubicBezTo>
                    <a:pt x="235490" y="91664"/>
                    <a:pt x="234224" y="89136"/>
                    <a:pt x="231330" y="86334"/>
                  </a:cubicBezTo>
                  <a:lnTo>
                    <a:pt x="339249" y="11055"/>
                  </a:lnTo>
                  <a:cubicBezTo>
                    <a:pt x="342506" y="8712"/>
                    <a:pt x="346852" y="3743"/>
                    <a:pt x="345037" y="1312"/>
                  </a:cubicBezTo>
                  <a:cubicBezTo>
                    <a:pt x="343231" y="-1128"/>
                    <a:pt x="338160" y="225"/>
                    <a:pt x="333822" y="2213"/>
                  </a:cubicBezTo>
                  <a:lnTo>
                    <a:pt x="322873" y="8075"/>
                  </a:lnTo>
                  <a:cubicBezTo>
                    <a:pt x="322873" y="8075"/>
                    <a:pt x="322873" y="8349"/>
                    <a:pt x="322873" y="8438"/>
                  </a:cubicBezTo>
                  <a:lnTo>
                    <a:pt x="333734" y="2576"/>
                  </a:lnTo>
                  <a:cubicBezTo>
                    <a:pt x="337894" y="587"/>
                    <a:pt x="342957" y="-677"/>
                    <a:pt x="344763" y="1489"/>
                  </a:cubicBezTo>
                  <a:cubicBezTo>
                    <a:pt x="340966" y="1577"/>
                    <a:pt x="337257" y="2841"/>
                    <a:pt x="334096" y="4919"/>
                  </a:cubicBezTo>
                  <a:lnTo>
                    <a:pt x="323236" y="11240"/>
                  </a:lnTo>
                  <a:cubicBezTo>
                    <a:pt x="323599" y="14034"/>
                    <a:pt x="324236" y="16748"/>
                    <a:pt x="325413" y="19364"/>
                  </a:cubicBezTo>
                  <a:cubicBezTo>
                    <a:pt x="323325" y="17553"/>
                    <a:pt x="321882" y="15210"/>
                    <a:pt x="320793" y="12681"/>
                  </a:cubicBezTo>
                  <a:lnTo>
                    <a:pt x="295557" y="27392"/>
                  </a:lnTo>
                  <a:cubicBezTo>
                    <a:pt x="295920" y="30823"/>
                    <a:pt x="296912" y="34253"/>
                    <a:pt x="298637" y="37321"/>
                  </a:cubicBezTo>
                  <a:cubicBezTo>
                    <a:pt x="296009" y="36693"/>
                    <a:pt x="293566" y="32989"/>
                    <a:pt x="292300" y="29293"/>
                  </a:cubicBezTo>
                  <a:lnTo>
                    <a:pt x="267152" y="44004"/>
                  </a:lnTo>
                  <a:cubicBezTo>
                    <a:pt x="267789" y="48513"/>
                    <a:pt x="269144" y="52845"/>
                    <a:pt x="271313" y="56823"/>
                  </a:cubicBezTo>
                  <a:cubicBezTo>
                    <a:pt x="267427" y="54295"/>
                    <a:pt x="264621" y="50679"/>
                    <a:pt x="262992" y="46444"/>
                  </a:cubicBezTo>
                  <a:lnTo>
                    <a:pt x="238119" y="60970"/>
                  </a:lnTo>
                  <a:cubicBezTo>
                    <a:pt x="238933" y="66300"/>
                    <a:pt x="240828" y="71349"/>
                    <a:pt x="243722" y="75955"/>
                  </a:cubicBezTo>
                  <a:cubicBezTo>
                    <a:pt x="239022" y="72976"/>
                    <a:pt x="235587" y="68643"/>
                    <a:pt x="233684" y="63587"/>
                  </a:cubicBezTo>
                  <a:lnTo>
                    <a:pt x="211883" y="76317"/>
                  </a:lnTo>
                  <a:cubicBezTo>
                    <a:pt x="211343" y="81736"/>
                    <a:pt x="212423" y="87236"/>
                    <a:pt x="214963" y="92115"/>
                  </a:cubicBezTo>
                  <a:cubicBezTo>
                    <a:pt x="207811" y="87421"/>
                    <a:pt x="204739" y="78572"/>
                    <a:pt x="207271" y="70359"/>
                  </a:cubicBezTo>
                  <a:lnTo>
                    <a:pt x="232144" y="57089"/>
                  </a:lnTo>
                  <a:lnTo>
                    <a:pt x="211431" y="68281"/>
                  </a:lnTo>
                  <a:cubicBezTo>
                    <a:pt x="163854" y="4106"/>
                    <a:pt x="15315" y="59891"/>
                    <a:pt x="1117" y="171718"/>
                  </a:cubicBezTo>
                  <a:cubicBezTo>
                    <a:pt x="-3592" y="206657"/>
                    <a:pt x="6720" y="241949"/>
                    <a:pt x="29522" y="268932"/>
                  </a:cubicBezTo>
                  <a:cubicBezTo>
                    <a:pt x="46889" y="288611"/>
                    <a:pt x="65796" y="296824"/>
                    <a:pt x="76470" y="327696"/>
                  </a:cubicBezTo>
                  <a:cubicBezTo>
                    <a:pt x="97272" y="309820"/>
                    <a:pt x="93838" y="289690"/>
                    <a:pt x="78817" y="272000"/>
                  </a:cubicBezTo>
                  <a:cubicBezTo>
                    <a:pt x="89766" y="266500"/>
                    <a:pt x="96909" y="255662"/>
                    <a:pt x="97724" y="243479"/>
                  </a:cubicBezTo>
                  <a:cubicBezTo>
                    <a:pt x="98538" y="231296"/>
                    <a:pt x="92838" y="219564"/>
                    <a:pt x="82800" y="212704"/>
                  </a:cubicBezTo>
                  <a:cubicBezTo>
                    <a:pt x="74568" y="242488"/>
                    <a:pt x="46526" y="264785"/>
                    <a:pt x="37754" y="247634"/>
                  </a:cubicBezTo>
                  <a:cubicBezTo>
                    <a:pt x="38471" y="249438"/>
                    <a:pt x="39471" y="251153"/>
                    <a:pt x="41011" y="252417"/>
                  </a:cubicBezTo>
                  <a:cubicBezTo>
                    <a:pt x="12244" y="241675"/>
                    <a:pt x="41011" y="186253"/>
                    <a:pt x="67061" y="159624"/>
                  </a:cubicBezTo>
                  <a:cubicBezTo>
                    <a:pt x="87049" y="139502"/>
                    <a:pt x="112922" y="126409"/>
                    <a:pt x="140964" y="122262"/>
                  </a:cubicBezTo>
                  <a:cubicBezTo>
                    <a:pt x="156073" y="120636"/>
                    <a:pt x="172440" y="124694"/>
                    <a:pt x="192976" y="126144"/>
                  </a:cubicBezTo>
                  <a:cubicBezTo>
                    <a:pt x="193613" y="126144"/>
                    <a:pt x="194242" y="126144"/>
                    <a:pt x="194967" y="126144"/>
                  </a:cubicBezTo>
                  <a:cubicBezTo>
                    <a:pt x="192524" y="126144"/>
                    <a:pt x="190081" y="125870"/>
                    <a:pt x="187727" y="125419"/>
                  </a:cubicBezTo>
                  <a:cubicBezTo>
                    <a:pt x="167377" y="122077"/>
                    <a:pt x="166385" y="118921"/>
                    <a:pt x="169820" y="115942"/>
                  </a:cubicBezTo>
                </a:path>
              </a:pathLst>
            </a:custGeom>
            <a:solidFill>
              <a:srgbClr val="33D1D9"/>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0" name="Google Shape;1360;g3621649810e_0_2062"/>
            <p:cNvSpPr/>
            <p:nvPr/>
          </p:nvSpPr>
          <p:spPr>
            <a:xfrm>
              <a:off x="6013781" y="3144923"/>
              <a:ext cx="4160" cy="1175"/>
            </a:xfrm>
            <a:custGeom>
              <a:avLst/>
              <a:gdLst/>
              <a:ahLst/>
              <a:cxnLst/>
              <a:rect l="l" t="t" r="r" b="b"/>
              <a:pathLst>
                <a:path w="4160" h="1175" extrusionOk="0">
                  <a:moveTo>
                    <a:pt x="0" y="1176"/>
                  </a:moveTo>
                  <a:cubicBezTo>
                    <a:pt x="1443" y="813"/>
                    <a:pt x="2806" y="451"/>
                    <a:pt x="4160" y="0"/>
                  </a:cubicBezTo>
                  <a:cubicBezTo>
                    <a:pt x="2806" y="451"/>
                    <a:pt x="1355" y="902"/>
                    <a:pt x="0" y="1176"/>
                  </a:cubicBezTo>
                  <a:close/>
                </a:path>
              </a:pathLst>
            </a:custGeom>
            <a:solidFill>
              <a:srgbClr val="33D1D9"/>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1" name="Google Shape;1361;g3621649810e_0_2062"/>
            <p:cNvSpPr/>
            <p:nvPr/>
          </p:nvSpPr>
          <p:spPr>
            <a:xfrm>
              <a:off x="5836616" y="3132759"/>
              <a:ext cx="204972" cy="140788"/>
            </a:xfrm>
            <a:custGeom>
              <a:avLst/>
              <a:gdLst/>
              <a:ahLst/>
              <a:cxnLst/>
              <a:rect l="l" t="t" r="r" b="b"/>
              <a:pathLst>
                <a:path w="204972" h="140788" extrusionOk="0">
                  <a:moveTo>
                    <a:pt x="163958" y="14515"/>
                  </a:moveTo>
                  <a:cubicBezTo>
                    <a:pt x="143422" y="13066"/>
                    <a:pt x="127047" y="9007"/>
                    <a:pt x="111946" y="10634"/>
                  </a:cubicBezTo>
                  <a:cubicBezTo>
                    <a:pt x="83904" y="14781"/>
                    <a:pt x="58031" y="27962"/>
                    <a:pt x="38036" y="47996"/>
                  </a:cubicBezTo>
                  <a:cubicBezTo>
                    <a:pt x="11985" y="74624"/>
                    <a:pt x="-16782" y="130047"/>
                    <a:pt x="11985" y="140788"/>
                  </a:cubicBezTo>
                  <a:cubicBezTo>
                    <a:pt x="10542" y="139524"/>
                    <a:pt x="9542" y="137809"/>
                    <a:pt x="8728" y="136005"/>
                  </a:cubicBezTo>
                  <a:cubicBezTo>
                    <a:pt x="8365" y="135104"/>
                    <a:pt x="7914" y="134290"/>
                    <a:pt x="7825" y="133389"/>
                  </a:cubicBezTo>
                  <a:cubicBezTo>
                    <a:pt x="3665" y="112807"/>
                    <a:pt x="34327" y="98458"/>
                    <a:pt x="85081" y="78691"/>
                  </a:cubicBezTo>
                  <a:cubicBezTo>
                    <a:pt x="84622" y="69479"/>
                    <a:pt x="81824" y="59551"/>
                    <a:pt x="73318" y="55307"/>
                  </a:cubicBezTo>
                  <a:cubicBezTo>
                    <a:pt x="68617" y="47819"/>
                    <a:pt x="100005" y="30756"/>
                    <a:pt x="117372" y="31207"/>
                  </a:cubicBezTo>
                  <a:cubicBezTo>
                    <a:pt x="109592" y="38792"/>
                    <a:pt x="109140" y="56032"/>
                    <a:pt x="104617" y="71017"/>
                  </a:cubicBezTo>
                  <a:cubicBezTo>
                    <a:pt x="151743" y="53141"/>
                    <a:pt x="182680" y="37890"/>
                    <a:pt x="201224" y="11447"/>
                  </a:cubicBezTo>
                  <a:cubicBezTo>
                    <a:pt x="201224" y="11351"/>
                    <a:pt x="201409" y="11262"/>
                    <a:pt x="201498" y="11085"/>
                  </a:cubicBezTo>
                  <a:lnTo>
                    <a:pt x="201224" y="11536"/>
                  </a:lnTo>
                  <a:cubicBezTo>
                    <a:pt x="208738" y="2147"/>
                    <a:pt x="203489" y="-3175"/>
                    <a:pt x="198241" y="2059"/>
                  </a:cubicBezTo>
                  <a:cubicBezTo>
                    <a:pt x="196975" y="3323"/>
                    <a:pt x="195532" y="4490"/>
                    <a:pt x="194080" y="5577"/>
                  </a:cubicBezTo>
                  <a:cubicBezTo>
                    <a:pt x="192637" y="6656"/>
                    <a:pt x="191186" y="7558"/>
                    <a:pt x="189646" y="8468"/>
                  </a:cubicBezTo>
                  <a:cubicBezTo>
                    <a:pt x="188565" y="9096"/>
                    <a:pt x="187388" y="9635"/>
                    <a:pt x="186300" y="10183"/>
                  </a:cubicBezTo>
                  <a:cubicBezTo>
                    <a:pt x="185123" y="10723"/>
                    <a:pt x="183945" y="11174"/>
                    <a:pt x="182776" y="11624"/>
                  </a:cubicBezTo>
                  <a:cubicBezTo>
                    <a:pt x="182317" y="11802"/>
                    <a:pt x="181865" y="11898"/>
                    <a:pt x="181325" y="12075"/>
                  </a:cubicBezTo>
                  <a:cubicBezTo>
                    <a:pt x="179971" y="12526"/>
                    <a:pt x="178519" y="12977"/>
                    <a:pt x="177165" y="13251"/>
                  </a:cubicBezTo>
                  <a:cubicBezTo>
                    <a:pt x="176528" y="13428"/>
                    <a:pt x="175988" y="13517"/>
                    <a:pt x="175359" y="13613"/>
                  </a:cubicBezTo>
                  <a:cubicBezTo>
                    <a:pt x="174810" y="13702"/>
                    <a:pt x="174270" y="13790"/>
                    <a:pt x="173730" y="13879"/>
                  </a:cubicBezTo>
                  <a:cubicBezTo>
                    <a:pt x="171739" y="14153"/>
                    <a:pt x="169747" y="14330"/>
                    <a:pt x="167756" y="14418"/>
                  </a:cubicBezTo>
                  <a:cubicBezTo>
                    <a:pt x="167127" y="14418"/>
                    <a:pt x="166490" y="14418"/>
                    <a:pt x="165861" y="14418"/>
                  </a:cubicBezTo>
                  <a:cubicBezTo>
                    <a:pt x="165224" y="14418"/>
                    <a:pt x="164587" y="14418"/>
                    <a:pt x="163869" y="14418"/>
                  </a:cubicBezTo>
                </a:path>
              </a:pathLst>
            </a:custGeom>
            <a:solidFill>
              <a:srgbClr val="FFFFFF"/>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2" name="Google Shape;1362;g3621649810e_0_2062"/>
            <p:cNvSpPr/>
            <p:nvPr/>
          </p:nvSpPr>
          <p:spPr>
            <a:xfrm>
              <a:off x="5909459" y="3163954"/>
              <a:ext cx="44528" cy="64461"/>
            </a:xfrm>
            <a:custGeom>
              <a:avLst/>
              <a:gdLst/>
              <a:ahLst/>
              <a:cxnLst/>
              <a:rect l="l" t="t" r="r" b="b"/>
              <a:pathLst>
                <a:path w="44528" h="64461" extrusionOk="0">
                  <a:moveTo>
                    <a:pt x="474" y="24024"/>
                  </a:moveTo>
                  <a:cubicBezTo>
                    <a:pt x="8980" y="28179"/>
                    <a:pt x="11786" y="38196"/>
                    <a:pt x="12237" y="47399"/>
                  </a:cubicBezTo>
                  <a:cubicBezTo>
                    <a:pt x="12600" y="54711"/>
                    <a:pt x="11512" y="61571"/>
                    <a:pt x="10512" y="64462"/>
                  </a:cubicBezTo>
                  <a:cubicBezTo>
                    <a:pt x="22912" y="60757"/>
                    <a:pt x="28427" y="50926"/>
                    <a:pt x="31773" y="39822"/>
                  </a:cubicBezTo>
                  <a:cubicBezTo>
                    <a:pt x="36296" y="24837"/>
                    <a:pt x="36748" y="7509"/>
                    <a:pt x="44528" y="13"/>
                  </a:cubicBezTo>
                  <a:cubicBezTo>
                    <a:pt x="27161" y="-527"/>
                    <a:pt x="-4227" y="16535"/>
                    <a:pt x="474" y="24112"/>
                  </a:cubicBezTo>
                </a:path>
              </a:pathLst>
            </a:custGeom>
            <a:solidFill>
              <a:srgbClr val="33D1D9"/>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3" name="Google Shape;1363;g3621649810e_0_2062"/>
            <p:cNvSpPr/>
            <p:nvPr/>
          </p:nvSpPr>
          <p:spPr>
            <a:xfrm>
              <a:off x="5956225" y="3107851"/>
              <a:ext cx="17344" cy="17264"/>
            </a:xfrm>
            <a:custGeom>
              <a:avLst/>
              <a:gdLst/>
              <a:ahLst/>
              <a:cxnLst/>
              <a:rect l="l" t="t" r="r" b="b"/>
              <a:pathLst>
                <a:path w="17344" h="17264" extrusionOk="0">
                  <a:moveTo>
                    <a:pt x="12686" y="966"/>
                  </a:moveTo>
                  <a:cubicBezTo>
                    <a:pt x="9518" y="-653"/>
                    <a:pt x="5720" y="-202"/>
                    <a:pt x="3011" y="2053"/>
                  </a:cubicBezTo>
                  <a:cubicBezTo>
                    <a:pt x="-69" y="4670"/>
                    <a:pt x="-883" y="9091"/>
                    <a:pt x="1020" y="12706"/>
                  </a:cubicBezTo>
                  <a:cubicBezTo>
                    <a:pt x="2914" y="16313"/>
                    <a:pt x="7075" y="18028"/>
                    <a:pt x="10969" y="16941"/>
                  </a:cubicBezTo>
                  <a:cubicBezTo>
                    <a:pt x="14404" y="16039"/>
                    <a:pt x="16935" y="13060"/>
                    <a:pt x="17298" y="9542"/>
                  </a:cubicBezTo>
                  <a:cubicBezTo>
                    <a:pt x="17661" y="6023"/>
                    <a:pt x="15855" y="2592"/>
                    <a:pt x="12686" y="966"/>
                  </a:cubicBezTo>
                  <a:close/>
                </a:path>
              </a:pathLst>
            </a:custGeom>
            <a:solidFill>
              <a:srgbClr val="383D42"/>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4" name="Google Shape;1364;g3621649810e_0_2062"/>
            <p:cNvSpPr/>
            <p:nvPr/>
          </p:nvSpPr>
          <p:spPr>
            <a:xfrm>
              <a:off x="6103421" y="3030832"/>
              <a:ext cx="24333" cy="13269"/>
            </a:xfrm>
            <a:custGeom>
              <a:avLst/>
              <a:gdLst/>
              <a:ahLst/>
              <a:cxnLst/>
              <a:rect l="l" t="t" r="r" b="b"/>
              <a:pathLst>
                <a:path w="24333" h="13269" extrusionOk="0">
                  <a:moveTo>
                    <a:pt x="24245" y="362"/>
                  </a:moveTo>
                  <a:cubicBezTo>
                    <a:pt x="24245" y="362"/>
                    <a:pt x="24156" y="185"/>
                    <a:pt x="24156" y="0"/>
                  </a:cubicBezTo>
                  <a:lnTo>
                    <a:pt x="0" y="12996"/>
                  </a:lnTo>
                  <a:cubicBezTo>
                    <a:pt x="0" y="12996"/>
                    <a:pt x="0" y="13181"/>
                    <a:pt x="0" y="13270"/>
                  </a:cubicBezTo>
                  <a:lnTo>
                    <a:pt x="24333" y="274"/>
                  </a:lnTo>
                  <a:lnTo>
                    <a:pt x="24245" y="362"/>
                  </a:lnTo>
                  <a:close/>
                </a:path>
              </a:pathLst>
            </a:custGeom>
            <a:solidFill>
              <a:srgbClr val="33D1D9"/>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5" name="Google Shape;1365;g3621649810e_0_2062"/>
            <p:cNvSpPr/>
            <p:nvPr/>
          </p:nvSpPr>
          <p:spPr>
            <a:xfrm>
              <a:off x="6074573" y="3046091"/>
              <a:ext cx="24784" cy="13535"/>
            </a:xfrm>
            <a:custGeom>
              <a:avLst/>
              <a:gdLst/>
              <a:ahLst/>
              <a:cxnLst/>
              <a:rect l="l" t="t" r="r" b="b"/>
              <a:pathLst>
                <a:path w="24784" h="13535" extrusionOk="0">
                  <a:moveTo>
                    <a:pt x="0" y="13536"/>
                  </a:moveTo>
                  <a:lnTo>
                    <a:pt x="24785" y="266"/>
                  </a:lnTo>
                  <a:cubicBezTo>
                    <a:pt x="24785" y="266"/>
                    <a:pt x="24785" y="88"/>
                    <a:pt x="24785" y="0"/>
                  </a:cubicBezTo>
                  <a:lnTo>
                    <a:pt x="0" y="13358"/>
                  </a:lnTo>
                  <a:cubicBezTo>
                    <a:pt x="0" y="13358"/>
                    <a:pt x="0" y="13447"/>
                    <a:pt x="0" y="13536"/>
                  </a:cubicBezTo>
                  <a:close/>
                </a:path>
              </a:pathLst>
            </a:custGeom>
            <a:solidFill>
              <a:srgbClr val="33D1D9"/>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6" name="Google Shape;1366;g3621649810e_0_2062"/>
            <p:cNvSpPr/>
            <p:nvPr/>
          </p:nvSpPr>
          <p:spPr>
            <a:xfrm>
              <a:off x="6043814" y="3062155"/>
              <a:ext cx="25599" cy="13809"/>
            </a:xfrm>
            <a:custGeom>
              <a:avLst/>
              <a:gdLst/>
              <a:ahLst/>
              <a:cxnLst/>
              <a:rect l="l" t="t" r="r" b="b"/>
              <a:pathLst>
                <a:path w="25599" h="13809" extrusionOk="0">
                  <a:moveTo>
                    <a:pt x="1629" y="13085"/>
                  </a:moveTo>
                  <a:lnTo>
                    <a:pt x="25599" y="177"/>
                  </a:lnTo>
                  <a:cubicBezTo>
                    <a:pt x="25599" y="177"/>
                    <a:pt x="25599" y="89"/>
                    <a:pt x="25599" y="0"/>
                  </a:cubicBezTo>
                  <a:lnTo>
                    <a:pt x="0" y="13809"/>
                  </a:lnTo>
                  <a:lnTo>
                    <a:pt x="1629" y="12996"/>
                  </a:lnTo>
                </a:path>
              </a:pathLst>
            </a:custGeom>
            <a:solidFill>
              <a:srgbClr val="33D1D9"/>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7" name="Google Shape;1367;g3621649810e_0_2062"/>
            <p:cNvSpPr/>
            <p:nvPr/>
          </p:nvSpPr>
          <p:spPr>
            <a:xfrm>
              <a:off x="6130745" y="3021526"/>
              <a:ext cx="21890" cy="10844"/>
            </a:xfrm>
            <a:custGeom>
              <a:avLst/>
              <a:gdLst/>
              <a:ahLst/>
              <a:cxnLst/>
              <a:rect l="l" t="t" r="r" b="b"/>
              <a:pathLst>
                <a:path w="21890" h="10844" extrusionOk="0">
                  <a:moveTo>
                    <a:pt x="11215" y="4524"/>
                  </a:moveTo>
                  <a:cubicBezTo>
                    <a:pt x="14384" y="2358"/>
                    <a:pt x="18093" y="1182"/>
                    <a:pt x="21890" y="1094"/>
                  </a:cubicBezTo>
                  <a:cubicBezTo>
                    <a:pt x="20084" y="-984"/>
                    <a:pt x="15013" y="192"/>
                    <a:pt x="10852" y="2181"/>
                  </a:cubicBezTo>
                  <a:lnTo>
                    <a:pt x="0" y="7954"/>
                  </a:lnTo>
                  <a:cubicBezTo>
                    <a:pt x="0" y="8944"/>
                    <a:pt x="177" y="9854"/>
                    <a:pt x="363" y="10845"/>
                  </a:cubicBezTo>
                  <a:lnTo>
                    <a:pt x="11215" y="4524"/>
                  </a:lnTo>
                  <a:close/>
                </a:path>
              </a:pathLst>
            </a:custGeom>
            <a:solidFill>
              <a:srgbClr val="FFFFFF"/>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8" name="Google Shape;1368;g3621649810e_0_2062"/>
            <p:cNvSpPr/>
            <p:nvPr/>
          </p:nvSpPr>
          <p:spPr>
            <a:xfrm>
              <a:off x="6045442" y="3062332"/>
              <a:ext cx="25413" cy="19767"/>
            </a:xfrm>
            <a:custGeom>
              <a:avLst/>
              <a:gdLst/>
              <a:ahLst/>
              <a:cxnLst/>
              <a:rect l="l" t="t" r="r" b="b"/>
              <a:pathLst>
                <a:path w="25413" h="19767" extrusionOk="0">
                  <a:moveTo>
                    <a:pt x="0" y="12908"/>
                  </a:moveTo>
                  <a:cubicBezTo>
                    <a:pt x="0" y="15259"/>
                    <a:pt x="177" y="17513"/>
                    <a:pt x="540" y="19768"/>
                  </a:cubicBezTo>
                  <a:lnTo>
                    <a:pt x="25414" y="5242"/>
                  </a:lnTo>
                  <a:cubicBezTo>
                    <a:pt x="24785" y="3527"/>
                    <a:pt x="24245" y="1812"/>
                    <a:pt x="24059" y="0"/>
                  </a:cubicBezTo>
                  <a:lnTo>
                    <a:pt x="89" y="12908"/>
                  </a:lnTo>
                  <a:lnTo>
                    <a:pt x="0" y="12908"/>
                  </a:lnTo>
                  <a:close/>
                </a:path>
              </a:pathLst>
            </a:custGeom>
            <a:solidFill>
              <a:srgbClr val="FFFFFF"/>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69" name="Google Shape;1369;g3621649810e_0_2062"/>
            <p:cNvSpPr/>
            <p:nvPr/>
          </p:nvSpPr>
          <p:spPr>
            <a:xfrm>
              <a:off x="6103244" y="3031195"/>
              <a:ext cx="25324" cy="17328"/>
            </a:xfrm>
            <a:custGeom>
              <a:avLst/>
              <a:gdLst/>
              <a:ahLst/>
              <a:cxnLst/>
              <a:rect l="l" t="t" r="r" b="b"/>
              <a:pathLst>
                <a:path w="25324" h="17328" extrusionOk="0">
                  <a:moveTo>
                    <a:pt x="89" y="12996"/>
                  </a:moveTo>
                  <a:cubicBezTo>
                    <a:pt x="0" y="14446"/>
                    <a:pt x="89" y="15887"/>
                    <a:pt x="89" y="17328"/>
                  </a:cubicBezTo>
                  <a:lnTo>
                    <a:pt x="25325" y="2617"/>
                  </a:lnTo>
                  <a:cubicBezTo>
                    <a:pt x="24962" y="1715"/>
                    <a:pt x="24511" y="902"/>
                    <a:pt x="24333" y="0"/>
                  </a:cubicBezTo>
                  <a:lnTo>
                    <a:pt x="0" y="12996"/>
                  </a:lnTo>
                  <a:lnTo>
                    <a:pt x="89" y="12996"/>
                  </a:lnTo>
                  <a:close/>
                </a:path>
              </a:pathLst>
            </a:custGeom>
            <a:solidFill>
              <a:srgbClr val="FFFFFF"/>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0" name="Google Shape;1370;g3621649810e_0_2062"/>
            <p:cNvSpPr/>
            <p:nvPr/>
          </p:nvSpPr>
          <p:spPr>
            <a:xfrm>
              <a:off x="6074476" y="3046357"/>
              <a:ext cx="25598" cy="18777"/>
            </a:xfrm>
            <a:custGeom>
              <a:avLst/>
              <a:gdLst/>
              <a:ahLst/>
              <a:cxnLst/>
              <a:rect l="l" t="t" r="r" b="b"/>
              <a:pathLst>
                <a:path w="25598" h="18777" extrusionOk="0">
                  <a:moveTo>
                    <a:pt x="89" y="13270"/>
                  </a:moveTo>
                  <a:cubicBezTo>
                    <a:pt x="89" y="15170"/>
                    <a:pt x="274" y="16974"/>
                    <a:pt x="452" y="18778"/>
                  </a:cubicBezTo>
                  <a:lnTo>
                    <a:pt x="25599" y="4066"/>
                  </a:lnTo>
                  <a:cubicBezTo>
                    <a:pt x="25147" y="2617"/>
                    <a:pt x="24881" y="1264"/>
                    <a:pt x="24785" y="0"/>
                  </a:cubicBezTo>
                  <a:lnTo>
                    <a:pt x="0" y="13270"/>
                  </a:lnTo>
                  <a:lnTo>
                    <a:pt x="89" y="13270"/>
                  </a:lnTo>
                  <a:close/>
                </a:path>
              </a:pathLst>
            </a:custGeom>
            <a:solidFill>
              <a:srgbClr val="FFFFFF"/>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1" name="Google Shape;1371;g3621649810e_0_2062"/>
            <p:cNvSpPr/>
            <p:nvPr/>
          </p:nvSpPr>
          <p:spPr>
            <a:xfrm>
              <a:off x="6014271" y="3078308"/>
              <a:ext cx="27277" cy="34938"/>
            </a:xfrm>
            <a:custGeom>
              <a:avLst/>
              <a:gdLst/>
              <a:ahLst/>
              <a:cxnLst/>
              <a:rect l="l" t="t" r="r" b="b"/>
              <a:pathLst>
                <a:path w="27277" h="34938" extrusionOk="0">
                  <a:moveTo>
                    <a:pt x="864" y="13181"/>
                  </a:moveTo>
                  <a:cubicBezTo>
                    <a:pt x="-1667" y="21306"/>
                    <a:pt x="1501" y="30155"/>
                    <a:pt x="8556" y="34938"/>
                  </a:cubicBezTo>
                  <a:cubicBezTo>
                    <a:pt x="5936" y="30059"/>
                    <a:pt x="4847" y="24559"/>
                    <a:pt x="5476" y="19140"/>
                  </a:cubicBezTo>
                  <a:lnTo>
                    <a:pt x="27278" y="6506"/>
                  </a:lnTo>
                  <a:cubicBezTo>
                    <a:pt x="26463" y="4429"/>
                    <a:pt x="25923" y="2262"/>
                    <a:pt x="25746" y="0"/>
                  </a:cubicBezTo>
                  <a:lnTo>
                    <a:pt x="864" y="13270"/>
                  </a:lnTo>
                  <a:lnTo>
                    <a:pt x="864" y="13181"/>
                  </a:lnTo>
                  <a:close/>
                </a:path>
              </a:pathLst>
            </a:custGeom>
            <a:solidFill>
              <a:srgbClr val="FFFFFF"/>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2" name="Google Shape;1372;g3621649810e_0_2062"/>
            <p:cNvSpPr/>
            <p:nvPr/>
          </p:nvSpPr>
          <p:spPr>
            <a:xfrm>
              <a:off x="5832404" y="3129240"/>
              <a:ext cx="14322" cy="15073"/>
            </a:xfrm>
            <a:custGeom>
              <a:avLst/>
              <a:gdLst/>
              <a:ahLst/>
              <a:cxnLst/>
              <a:rect l="l" t="t" r="r" b="b"/>
              <a:pathLst>
                <a:path w="14322" h="15073" extrusionOk="0">
                  <a:moveTo>
                    <a:pt x="12311" y="1422"/>
                  </a:moveTo>
                  <a:cubicBezTo>
                    <a:pt x="10949" y="247"/>
                    <a:pt x="9054" y="-292"/>
                    <a:pt x="7240" y="158"/>
                  </a:cubicBezTo>
                  <a:cubicBezTo>
                    <a:pt x="3168" y="1149"/>
                    <a:pt x="185" y="4675"/>
                    <a:pt x="7" y="8911"/>
                  </a:cubicBezTo>
                  <a:cubicBezTo>
                    <a:pt x="-81" y="10723"/>
                    <a:pt x="636" y="12438"/>
                    <a:pt x="1999" y="13605"/>
                  </a:cubicBezTo>
                  <a:cubicBezTo>
                    <a:pt x="3353" y="14781"/>
                    <a:pt x="5159" y="15321"/>
                    <a:pt x="6974" y="14966"/>
                  </a:cubicBezTo>
                  <a:cubicBezTo>
                    <a:pt x="11223" y="14242"/>
                    <a:pt x="14294" y="10626"/>
                    <a:pt x="14294" y="6294"/>
                  </a:cubicBezTo>
                  <a:cubicBezTo>
                    <a:pt x="14480" y="4490"/>
                    <a:pt x="13754" y="2687"/>
                    <a:pt x="12311" y="1422"/>
                  </a:cubicBezTo>
                  <a:close/>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3" name="Google Shape;1373;g3621649810e_0_2062"/>
            <p:cNvSpPr/>
            <p:nvPr/>
          </p:nvSpPr>
          <p:spPr>
            <a:xfrm>
              <a:off x="5856892" y="3103194"/>
              <a:ext cx="12636" cy="13330"/>
            </a:xfrm>
            <a:custGeom>
              <a:avLst/>
              <a:gdLst/>
              <a:ahLst/>
              <a:cxnLst/>
              <a:rect l="l" t="t" r="r" b="b"/>
              <a:pathLst>
                <a:path w="12636" h="13330" extrusionOk="0">
                  <a:moveTo>
                    <a:pt x="10890" y="1291"/>
                  </a:moveTo>
                  <a:cubicBezTo>
                    <a:pt x="9712" y="212"/>
                    <a:pt x="7995" y="-239"/>
                    <a:pt x="6455" y="123"/>
                  </a:cubicBezTo>
                  <a:cubicBezTo>
                    <a:pt x="2924" y="1114"/>
                    <a:pt x="303" y="4181"/>
                    <a:pt x="29" y="7789"/>
                  </a:cubicBezTo>
                  <a:cubicBezTo>
                    <a:pt x="-148" y="9415"/>
                    <a:pt x="489" y="11042"/>
                    <a:pt x="1755" y="12032"/>
                  </a:cubicBezTo>
                  <a:cubicBezTo>
                    <a:pt x="2924" y="13119"/>
                    <a:pt x="4649" y="13570"/>
                    <a:pt x="6181" y="13208"/>
                  </a:cubicBezTo>
                  <a:cubicBezTo>
                    <a:pt x="9712" y="12306"/>
                    <a:pt x="12333" y="9150"/>
                    <a:pt x="12607" y="5534"/>
                  </a:cubicBezTo>
                  <a:cubicBezTo>
                    <a:pt x="12784" y="3908"/>
                    <a:pt x="12155" y="2378"/>
                    <a:pt x="10890" y="1291"/>
                  </a:cubicBezTo>
                  <a:close/>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4" name="Google Shape;1374;g3621649810e_0_2062"/>
            <p:cNvSpPr/>
            <p:nvPr/>
          </p:nvSpPr>
          <p:spPr>
            <a:xfrm>
              <a:off x="5926999" y="3068742"/>
              <a:ext cx="13200" cy="12641"/>
            </a:xfrm>
            <a:custGeom>
              <a:avLst/>
              <a:gdLst/>
              <a:ahLst/>
              <a:cxnLst/>
              <a:rect l="l" t="t" r="r" b="b"/>
              <a:pathLst>
                <a:path w="13200" h="12641" extrusionOk="0">
                  <a:moveTo>
                    <a:pt x="8170" y="0"/>
                  </a:moveTo>
                  <a:cubicBezTo>
                    <a:pt x="4461" y="0"/>
                    <a:pt x="1204" y="2440"/>
                    <a:pt x="213" y="5959"/>
                  </a:cubicBezTo>
                  <a:cubicBezTo>
                    <a:pt x="-239" y="7497"/>
                    <a:pt x="27" y="9212"/>
                    <a:pt x="1027" y="10476"/>
                  </a:cubicBezTo>
                  <a:cubicBezTo>
                    <a:pt x="2019" y="11829"/>
                    <a:pt x="3470" y="12545"/>
                    <a:pt x="5098" y="12642"/>
                  </a:cubicBezTo>
                  <a:cubicBezTo>
                    <a:pt x="8807" y="12642"/>
                    <a:pt x="11968" y="10202"/>
                    <a:pt x="12967" y="6683"/>
                  </a:cubicBezTo>
                  <a:cubicBezTo>
                    <a:pt x="13419" y="5145"/>
                    <a:pt x="13234" y="3519"/>
                    <a:pt x="12242" y="2166"/>
                  </a:cubicBezTo>
                  <a:cubicBezTo>
                    <a:pt x="11339" y="902"/>
                    <a:pt x="9799" y="89"/>
                    <a:pt x="8259" y="0"/>
                  </a:cubicBezTo>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5" name="Google Shape;1375;g3621649810e_0_2062"/>
            <p:cNvSpPr/>
            <p:nvPr/>
          </p:nvSpPr>
          <p:spPr>
            <a:xfrm>
              <a:off x="5949597" y="3065151"/>
              <a:ext cx="11253" cy="10166"/>
            </a:xfrm>
            <a:custGeom>
              <a:avLst/>
              <a:gdLst/>
              <a:ahLst/>
              <a:cxnLst/>
              <a:rect l="l" t="t" r="r" b="b"/>
              <a:pathLst>
                <a:path w="11253" h="10166" extrusionOk="0">
                  <a:moveTo>
                    <a:pt x="10809" y="6207"/>
                  </a:moveTo>
                  <a:cubicBezTo>
                    <a:pt x="11446" y="4943"/>
                    <a:pt x="11357" y="3502"/>
                    <a:pt x="10809" y="2326"/>
                  </a:cubicBezTo>
                  <a:cubicBezTo>
                    <a:pt x="10180" y="1158"/>
                    <a:pt x="9003" y="257"/>
                    <a:pt x="7648" y="72"/>
                  </a:cubicBezTo>
                  <a:cubicBezTo>
                    <a:pt x="4568" y="-379"/>
                    <a:pt x="1496" y="1336"/>
                    <a:pt x="319" y="4226"/>
                  </a:cubicBezTo>
                  <a:cubicBezTo>
                    <a:pt x="-132" y="5394"/>
                    <a:pt x="-132" y="6755"/>
                    <a:pt x="497" y="7922"/>
                  </a:cubicBezTo>
                  <a:cubicBezTo>
                    <a:pt x="1134" y="9098"/>
                    <a:pt x="2214" y="9911"/>
                    <a:pt x="3488" y="10088"/>
                  </a:cubicBezTo>
                  <a:cubicBezTo>
                    <a:pt x="6560" y="10539"/>
                    <a:pt x="9543" y="9009"/>
                    <a:pt x="10809" y="6207"/>
                  </a:cubicBezTo>
                  <a:close/>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6" name="Google Shape;1376;g3621649810e_0_2062"/>
            <p:cNvSpPr/>
            <p:nvPr/>
          </p:nvSpPr>
          <p:spPr>
            <a:xfrm>
              <a:off x="5858824" y="3119506"/>
              <a:ext cx="9331" cy="9814"/>
            </a:xfrm>
            <a:custGeom>
              <a:avLst/>
              <a:gdLst/>
              <a:ahLst/>
              <a:cxnLst/>
              <a:rect l="l" t="t" r="r" b="b"/>
              <a:pathLst>
                <a:path w="9331" h="9814" extrusionOk="0">
                  <a:moveTo>
                    <a:pt x="8143" y="954"/>
                  </a:moveTo>
                  <a:cubicBezTo>
                    <a:pt x="7240" y="141"/>
                    <a:pt x="5967" y="-125"/>
                    <a:pt x="4797" y="52"/>
                  </a:cubicBezTo>
                  <a:cubicBezTo>
                    <a:pt x="2080" y="689"/>
                    <a:pt x="177" y="3032"/>
                    <a:pt x="0" y="5737"/>
                  </a:cubicBezTo>
                  <a:cubicBezTo>
                    <a:pt x="0" y="6913"/>
                    <a:pt x="363" y="8088"/>
                    <a:pt x="1266" y="8902"/>
                  </a:cubicBezTo>
                  <a:cubicBezTo>
                    <a:pt x="2169" y="9715"/>
                    <a:pt x="3346" y="9981"/>
                    <a:pt x="4523" y="9715"/>
                  </a:cubicBezTo>
                  <a:cubicBezTo>
                    <a:pt x="7240" y="9167"/>
                    <a:pt x="9224" y="6824"/>
                    <a:pt x="9320" y="4119"/>
                  </a:cubicBezTo>
                  <a:cubicBezTo>
                    <a:pt x="9409" y="2943"/>
                    <a:pt x="8958" y="1768"/>
                    <a:pt x="8047" y="954"/>
                  </a:cubicBezTo>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7" name="Google Shape;1377;g3621649810e_0_2062"/>
            <p:cNvSpPr/>
            <p:nvPr/>
          </p:nvSpPr>
          <p:spPr>
            <a:xfrm>
              <a:off x="5821636" y="3149980"/>
              <a:ext cx="9793" cy="10376"/>
            </a:xfrm>
            <a:custGeom>
              <a:avLst/>
              <a:gdLst/>
              <a:ahLst/>
              <a:cxnLst/>
              <a:rect l="l" t="t" r="r" b="b"/>
              <a:pathLst>
                <a:path w="9793" h="10376" extrusionOk="0">
                  <a:moveTo>
                    <a:pt x="8509" y="1176"/>
                  </a:moveTo>
                  <a:cubicBezTo>
                    <a:pt x="7606" y="362"/>
                    <a:pt x="6252" y="0"/>
                    <a:pt x="5074" y="274"/>
                  </a:cubicBezTo>
                  <a:lnTo>
                    <a:pt x="5074" y="0"/>
                  </a:lnTo>
                  <a:cubicBezTo>
                    <a:pt x="2268" y="539"/>
                    <a:pt x="188" y="2979"/>
                    <a:pt x="11" y="5870"/>
                  </a:cubicBezTo>
                  <a:cubicBezTo>
                    <a:pt x="-78" y="7126"/>
                    <a:pt x="374" y="8390"/>
                    <a:pt x="1277" y="9300"/>
                  </a:cubicBezTo>
                  <a:cubicBezTo>
                    <a:pt x="2268" y="10202"/>
                    <a:pt x="3534" y="10556"/>
                    <a:pt x="4800" y="10290"/>
                  </a:cubicBezTo>
                  <a:cubicBezTo>
                    <a:pt x="7606" y="9654"/>
                    <a:pt x="9686" y="7311"/>
                    <a:pt x="9783" y="4420"/>
                  </a:cubicBezTo>
                  <a:cubicBezTo>
                    <a:pt x="9872" y="3156"/>
                    <a:pt x="9420" y="1989"/>
                    <a:pt x="8420" y="1079"/>
                  </a:cubicBezTo>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8" name="Google Shape;1378;g3621649810e_0_2062"/>
            <p:cNvSpPr/>
            <p:nvPr/>
          </p:nvSpPr>
          <p:spPr>
            <a:xfrm>
              <a:off x="6127577" y="3028940"/>
              <a:ext cx="5700" cy="11554"/>
            </a:xfrm>
            <a:custGeom>
              <a:avLst/>
              <a:gdLst/>
              <a:ahLst/>
              <a:cxnLst/>
              <a:rect l="l" t="t" r="r" b="b"/>
              <a:pathLst>
                <a:path w="5700" h="11554" extrusionOk="0">
                  <a:moveTo>
                    <a:pt x="1089" y="4872"/>
                  </a:moveTo>
                  <a:cubicBezTo>
                    <a:pt x="2169" y="7400"/>
                    <a:pt x="3620" y="9743"/>
                    <a:pt x="5700" y="11555"/>
                  </a:cubicBezTo>
                  <a:cubicBezTo>
                    <a:pt x="4523" y="9026"/>
                    <a:pt x="3886" y="6224"/>
                    <a:pt x="3531" y="3430"/>
                  </a:cubicBezTo>
                  <a:cubicBezTo>
                    <a:pt x="3435" y="2440"/>
                    <a:pt x="3257" y="1530"/>
                    <a:pt x="3169" y="540"/>
                  </a:cubicBezTo>
                  <a:cubicBezTo>
                    <a:pt x="3169" y="451"/>
                    <a:pt x="3169" y="266"/>
                    <a:pt x="3169" y="177"/>
                  </a:cubicBezTo>
                  <a:cubicBezTo>
                    <a:pt x="3169" y="177"/>
                    <a:pt x="3169" y="89"/>
                    <a:pt x="3169" y="0"/>
                  </a:cubicBezTo>
                  <a:lnTo>
                    <a:pt x="0" y="1715"/>
                  </a:lnTo>
                  <a:cubicBezTo>
                    <a:pt x="0" y="1715"/>
                    <a:pt x="0" y="1804"/>
                    <a:pt x="0" y="1892"/>
                  </a:cubicBezTo>
                  <a:cubicBezTo>
                    <a:pt x="0" y="1981"/>
                    <a:pt x="89" y="2077"/>
                    <a:pt x="89" y="2255"/>
                  </a:cubicBezTo>
                  <a:cubicBezTo>
                    <a:pt x="274" y="3156"/>
                    <a:pt x="726" y="3970"/>
                    <a:pt x="1089" y="4872"/>
                  </a:cubicBezTo>
                  <a:close/>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79" name="Google Shape;1379;g3621649810e_0_2062"/>
            <p:cNvSpPr/>
            <p:nvPr/>
          </p:nvSpPr>
          <p:spPr>
            <a:xfrm>
              <a:off x="6069413" y="3059450"/>
              <a:ext cx="9771" cy="18592"/>
            </a:xfrm>
            <a:custGeom>
              <a:avLst/>
              <a:gdLst/>
              <a:ahLst/>
              <a:cxnLst/>
              <a:rect l="l" t="t" r="r" b="b"/>
              <a:pathLst>
                <a:path w="9771" h="18592" extrusionOk="0">
                  <a:moveTo>
                    <a:pt x="1443" y="8213"/>
                  </a:moveTo>
                  <a:cubicBezTo>
                    <a:pt x="3072" y="12360"/>
                    <a:pt x="5966" y="16064"/>
                    <a:pt x="9772" y="18592"/>
                  </a:cubicBezTo>
                  <a:cubicBezTo>
                    <a:pt x="7595" y="14623"/>
                    <a:pt x="6240" y="10291"/>
                    <a:pt x="5603" y="5773"/>
                  </a:cubicBezTo>
                  <a:cubicBezTo>
                    <a:pt x="5337" y="3970"/>
                    <a:pt x="5152" y="2077"/>
                    <a:pt x="5249" y="177"/>
                  </a:cubicBezTo>
                  <a:cubicBezTo>
                    <a:pt x="5249" y="177"/>
                    <a:pt x="5249" y="88"/>
                    <a:pt x="5249" y="0"/>
                  </a:cubicBezTo>
                  <a:lnTo>
                    <a:pt x="4789" y="0"/>
                  </a:lnTo>
                  <a:lnTo>
                    <a:pt x="0" y="2617"/>
                  </a:lnTo>
                  <a:cubicBezTo>
                    <a:pt x="0" y="2617"/>
                    <a:pt x="0" y="2705"/>
                    <a:pt x="0" y="2794"/>
                  </a:cubicBezTo>
                  <a:cubicBezTo>
                    <a:pt x="0" y="2794"/>
                    <a:pt x="0" y="2883"/>
                    <a:pt x="0" y="2979"/>
                  </a:cubicBezTo>
                  <a:cubicBezTo>
                    <a:pt x="274" y="4783"/>
                    <a:pt x="726" y="6498"/>
                    <a:pt x="1355" y="8213"/>
                  </a:cubicBezTo>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80" name="Google Shape;1380;g3621649810e_0_2062"/>
            <p:cNvSpPr/>
            <p:nvPr/>
          </p:nvSpPr>
          <p:spPr>
            <a:xfrm>
              <a:off x="6040016" y="3075240"/>
              <a:ext cx="11577" cy="21845"/>
            </a:xfrm>
            <a:custGeom>
              <a:avLst/>
              <a:gdLst/>
              <a:ahLst/>
              <a:cxnLst/>
              <a:rect l="l" t="t" r="r" b="b"/>
              <a:pathLst>
                <a:path w="11577" h="21845" extrusionOk="0">
                  <a:moveTo>
                    <a:pt x="1532" y="9477"/>
                  </a:moveTo>
                  <a:cubicBezTo>
                    <a:pt x="3435" y="14534"/>
                    <a:pt x="6869" y="18955"/>
                    <a:pt x="11578" y="21845"/>
                  </a:cubicBezTo>
                  <a:cubicBezTo>
                    <a:pt x="8587" y="17336"/>
                    <a:pt x="6780" y="12191"/>
                    <a:pt x="5966" y="6860"/>
                  </a:cubicBezTo>
                  <a:cubicBezTo>
                    <a:pt x="5603" y="4606"/>
                    <a:pt x="5426" y="2263"/>
                    <a:pt x="5426" y="0"/>
                  </a:cubicBezTo>
                  <a:lnTo>
                    <a:pt x="3797" y="813"/>
                  </a:lnTo>
                  <a:lnTo>
                    <a:pt x="0" y="2714"/>
                  </a:lnTo>
                  <a:cubicBezTo>
                    <a:pt x="0" y="2714"/>
                    <a:pt x="0" y="2714"/>
                    <a:pt x="0" y="2802"/>
                  </a:cubicBezTo>
                  <a:cubicBezTo>
                    <a:pt x="177" y="5057"/>
                    <a:pt x="814" y="7223"/>
                    <a:pt x="1532" y="9300"/>
                  </a:cubicBezTo>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sp>
          <p:nvSpPr>
            <p:cNvPr id="1381" name="Google Shape;1381;g3621649810e_0_2062"/>
            <p:cNvSpPr/>
            <p:nvPr/>
          </p:nvSpPr>
          <p:spPr>
            <a:xfrm>
              <a:off x="6099349" y="3044014"/>
              <a:ext cx="7151" cy="14534"/>
            </a:xfrm>
            <a:custGeom>
              <a:avLst/>
              <a:gdLst/>
              <a:ahLst/>
              <a:cxnLst/>
              <a:rect l="l" t="t" r="r" b="b"/>
              <a:pathLst>
                <a:path w="7151" h="14534" extrusionOk="0">
                  <a:moveTo>
                    <a:pt x="814" y="6498"/>
                  </a:moveTo>
                  <a:cubicBezTo>
                    <a:pt x="2080" y="10202"/>
                    <a:pt x="4523" y="13898"/>
                    <a:pt x="7152" y="14534"/>
                  </a:cubicBezTo>
                  <a:cubicBezTo>
                    <a:pt x="5426" y="11458"/>
                    <a:pt x="4435" y="8036"/>
                    <a:pt x="4072" y="4606"/>
                  </a:cubicBezTo>
                  <a:cubicBezTo>
                    <a:pt x="3894" y="3156"/>
                    <a:pt x="3894" y="1715"/>
                    <a:pt x="4072" y="266"/>
                  </a:cubicBezTo>
                  <a:cubicBezTo>
                    <a:pt x="4072" y="177"/>
                    <a:pt x="4072" y="88"/>
                    <a:pt x="4072" y="0"/>
                  </a:cubicBezTo>
                  <a:lnTo>
                    <a:pt x="3620" y="0"/>
                  </a:lnTo>
                  <a:lnTo>
                    <a:pt x="0" y="1981"/>
                  </a:lnTo>
                  <a:cubicBezTo>
                    <a:pt x="0" y="1981"/>
                    <a:pt x="0" y="2166"/>
                    <a:pt x="0" y="2255"/>
                  </a:cubicBezTo>
                  <a:cubicBezTo>
                    <a:pt x="0" y="2343"/>
                    <a:pt x="0" y="2440"/>
                    <a:pt x="0" y="2528"/>
                  </a:cubicBezTo>
                  <a:cubicBezTo>
                    <a:pt x="0" y="3793"/>
                    <a:pt x="363" y="5234"/>
                    <a:pt x="814" y="6587"/>
                  </a:cubicBezTo>
                </a:path>
              </a:pathLst>
            </a:custGeom>
            <a:solidFill>
              <a:srgbClr val="24A8AB"/>
            </a:solidFill>
            <a:ln>
              <a:noFill/>
            </a:ln>
          </p:spPr>
          <p:txBody>
            <a:bodyPr spcFirstLastPara="1" wrap="square" lIns="164900" tIns="82450" rIns="164900" bIns="82450" anchor="ctr" anchorCtr="0">
              <a:noAutofit/>
            </a:bodyPr>
            <a:lstStyle/>
            <a:p>
              <a:pPr marL="0" marR="0" lvl="0" indent="0" algn="l" rtl="0">
                <a:spcBef>
                  <a:spcPts val="0"/>
                </a:spcBef>
                <a:spcAft>
                  <a:spcPts val="0"/>
                </a:spcAft>
                <a:buNone/>
              </a:pPr>
              <a:endParaRPr sz="3400">
                <a:solidFill>
                  <a:schemeClr val="dk1"/>
                </a:solidFill>
                <a:latin typeface="Arial"/>
                <a:ea typeface="Arial"/>
                <a:cs typeface="Arial"/>
                <a:sym typeface="Arial"/>
              </a:endParaRPr>
            </a:p>
          </p:txBody>
        </p:sp>
      </p:grpSp>
      <p:grpSp>
        <p:nvGrpSpPr>
          <p:cNvPr id="1382" name="Google Shape;1382;g3621649810e_0_2062"/>
          <p:cNvGrpSpPr/>
          <p:nvPr/>
        </p:nvGrpSpPr>
        <p:grpSpPr>
          <a:xfrm>
            <a:off x="8839749" y="6095594"/>
            <a:ext cx="669868" cy="673590"/>
            <a:chOff x="3608608" y="2534958"/>
            <a:chExt cx="590400" cy="615600"/>
          </a:xfrm>
        </p:grpSpPr>
        <p:sp>
          <p:nvSpPr>
            <p:cNvPr id="1383" name="Google Shape;1383;g3621649810e_0_2062"/>
            <p:cNvSpPr/>
            <p:nvPr/>
          </p:nvSpPr>
          <p:spPr>
            <a:xfrm>
              <a:off x="3608608" y="2534958"/>
              <a:ext cx="590400" cy="615600"/>
            </a:xfrm>
            <a:prstGeom prst="ellipse">
              <a:avLst/>
            </a:prstGeom>
            <a:solidFill>
              <a:srgbClr val="FFFFFF"/>
            </a:solidFill>
            <a:ln>
              <a:noFill/>
            </a:ln>
            <a:effectLst>
              <a:outerShdw blurRad="38772" sx="102000" sy="102000" algn="ctr" rotWithShape="0">
                <a:srgbClr val="2E2C92">
                  <a:alpha val="40000"/>
                </a:srgbClr>
              </a:outerShdw>
            </a:effectLst>
          </p:spPr>
          <p:txBody>
            <a:bodyPr spcFirstLastPara="1" wrap="square" lIns="111650" tIns="55800" rIns="111650" bIns="55800" anchor="ctr" anchorCtr="0">
              <a:noAutofit/>
            </a:bodyPr>
            <a:lstStyle/>
            <a:p>
              <a:pPr marL="0" marR="0" lvl="0" indent="0" algn="ctr" rtl="0">
                <a:lnSpc>
                  <a:spcPct val="100000"/>
                </a:lnSpc>
                <a:spcBef>
                  <a:spcPts val="0"/>
                </a:spcBef>
                <a:spcAft>
                  <a:spcPts val="0"/>
                </a:spcAft>
                <a:buNone/>
              </a:pPr>
              <a:endParaRPr sz="1700" b="0" i="0" u="none" strike="noStrike" cap="none">
                <a:solidFill>
                  <a:srgbClr val="FFFFFF"/>
                </a:solidFill>
                <a:latin typeface="Arial"/>
                <a:ea typeface="Arial"/>
                <a:cs typeface="Arial"/>
                <a:sym typeface="Arial"/>
              </a:endParaRPr>
            </a:p>
          </p:txBody>
        </p:sp>
        <p:pic>
          <p:nvPicPr>
            <p:cNvPr id="1384" name="Google Shape;1384;g3621649810e_0_2062"/>
            <p:cNvPicPr preferRelativeResize="0"/>
            <p:nvPr/>
          </p:nvPicPr>
          <p:blipFill rotWithShape="1">
            <a:blip r:embed="rId66">
              <a:alphaModFix/>
            </a:blip>
            <a:srcRect/>
            <a:stretch/>
          </p:blipFill>
          <p:spPr>
            <a:xfrm>
              <a:off x="3727733" y="2607393"/>
              <a:ext cx="349983" cy="467973"/>
            </a:xfrm>
            <a:prstGeom prst="rect">
              <a:avLst/>
            </a:prstGeom>
            <a:noFill/>
            <a:ln>
              <a:noFill/>
            </a:ln>
          </p:spPr>
        </p:pic>
      </p:grpSp>
      <p:pic>
        <p:nvPicPr>
          <p:cNvPr id="1385" name="Google Shape;1385;g3621649810e_0_2062"/>
          <p:cNvPicPr preferRelativeResize="0"/>
          <p:nvPr/>
        </p:nvPicPr>
        <p:blipFill rotWithShape="1">
          <a:blip r:embed="rId67">
            <a:alphaModFix/>
          </a:blip>
          <a:srcRect/>
          <a:stretch/>
        </p:blipFill>
        <p:spPr>
          <a:xfrm>
            <a:off x="15942620" y="7435147"/>
            <a:ext cx="618320" cy="618320"/>
          </a:xfrm>
          <a:prstGeom prst="rect">
            <a:avLst/>
          </a:prstGeom>
          <a:noFill/>
          <a:ln>
            <a:noFill/>
          </a:ln>
        </p:spPr>
      </p:pic>
      <p:grpSp>
        <p:nvGrpSpPr>
          <p:cNvPr id="1386" name="Google Shape;1386;g3621649810e_0_2062"/>
          <p:cNvGrpSpPr/>
          <p:nvPr/>
        </p:nvGrpSpPr>
        <p:grpSpPr>
          <a:xfrm>
            <a:off x="50" y="3"/>
            <a:ext cx="18287945" cy="73924"/>
            <a:chOff x="0" y="-28575"/>
            <a:chExt cx="2408400" cy="2737908"/>
          </a:xfrm>
        </p:grpSpPr>
        <p:sp>
          <p:nvSpPr>
            <p:cNvPr id="1387" name="Google Shape;1387;g3621649810e_0_2062"/>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gradFill>
              <a:gsLst>
                <a:gs pos="0">
                  <a:schemeClr val="accent4"/>
                </a:gs>
                <a:gs pos="57000">
                  <a:schemeClr val="accent2"/>
                </a:gs>
                <a:gs pos="100000">
                  <a:schemeClr val="accent2"/>
                </a:gs>
              </a:gsLst>
              <a:lin ang="0" scaled="0"/>
            </a:gradFill>
            <a:ln>
              <a:noFill/>
            </a:ln>
          </p:spPr>
          <p:txBody>
            <a:bodyPr/>
            <a:lstStyle/>
            <a:p>
              <a:endParaRPr lang="en-US"/>
            </a:p>
          </p:txBody>
        </p:sp>
        <p:sp>
          <p:nvSpPr>
            <p:cNvPr id="1388" name="Google Shape;1388;g3621649810e_0_2062"/>
            <p:cNvSpPr txBox="1"/>
            <p:nvPr/>
          </p:nvSpPr>
          <p:spPr>
            <a:xfrm>
              <a:off x="0" y="-28575"/>
              <a:ext cx="2408400" cy="2737800"/>
            </a:xfrm>
            <a:prstGeom prst="rect">
              <a:avLst/>
            </a:prstGeom>
            <a:gradFill>
              <a:gsLst>
                <a:gs pos="0">
                  <a:schemeClr val="accent4"/>
                </a:gs>
                <a:gs pos="57000">
                  <a:schemeClr val="accent2"/>
                </a:gs>
                <a:gs pos="100000">
                  <a:schemeClr val="accent2"/>
                </a:gs>
              </a:gsLst>
              <a:lin ang="0" scaled="0"/>
            </a:gradFill>
            <a:ln>
              <a:noFill/>
            </a:ln>
          </p:spPr>
          <p:txBody>
            <a:bodyPr spcFirstLastPara="1" wrap="square" lIns="50800" tIns="50800" rIns="50800" bIns="50800" anchor="ctr" anchorCtr="0">
              <a:noAutofit/>
            </a:bodyPr>
            <a:lstStyle/>
            <a:p>
              <a:pPr marL="0" marR="0" lvl="0" indent="0" algn="ctr" rtl="0">
                <a:lnSpc>
                  <a:spcPct val="108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89" name="Google Shape;1389;g3621649810e_0_2062"/>
          <p:cNvSpPr/>
          <p:nvPr/>
        </p:nvSpPr>
        <p:spPr>
          <a:xfrm>
            <a:off x="14598150" y="74950"/>
            <a:ext cx="3690000" cy="515400"/>
          </a:xfrm>
          <a:prstGeom prst="roundRect">
            <a:avLst>
              <a:gd name="adj" fmla="val 0"/>
            </a:avLst>
          </a:prstGeom>
          <a:solidFill>
            <a:srgbClr val="FFFFFF">
              <a:alpha val="20000"/>
            </a:srgbClr>
          </a:solidFill>
          <a:ln>
            <a:noFill/>
          </a:ln>
        </p:spPr>
        <p:txBody>
          <a:bodyPr spcFirstLastPara="1" wrap="square" lIns="182850" tIns="0" rIns="182850" bIns="0" anchor="ctr" anchorCtr="0">
            <a:noAutofit/>
          </a:bodyPr>
          <a:lstStyle/>
          <a:p>
            <a:pPr marL="0" lvl="0" indent="0" algn="ctr" rtl="0">
              <a:spcBef>
                <a:spcPts val="0"/>
              </a:spcBef>
              <a:spcAft>
                <a:spcPts val="0"/>
              </a:spcAft>
              <a:buNone/>
            </a:pPr>
            <a:r>
              <a:rPr lang="en-US" sz="1600" b="1">
                <a:solidFill>
                  <a:schemeClr val="accent4"/>
                </a:solidFill>
                <a:latin typeface="Inter"/>
                <a:ea typeface="Inter"/>
                <a:cs typeface="Inter"/>
                <a:sym typeface="Inter"/>
              </a:rPr>
              <a:t>SOLUTION</a:t>
            </a:r>
            <a:endParaRPr sz="1600" b="1">
              <a:solidFill>
                <a:schemeClr val="accent4"/>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pic>
        <p:nvPicPr>
          <p:cNvPr id="1394" name="Google Shape;1394;g3621649810e_0_2563"/>
          <p:cNvPicPr preferRelativeResize="0"/>
          <p:nvPr/>
        </p:nvPicPr>
        <p:blipFill rotWithShape="1">
          <a:blip r:embed="rId4">
            <a:alphaModFix/>
          </a:blip>
          <a:srcRect l="34827" t="44788" r="39026" b="4909"/>
          <a:stretch/>
        </p:blipFill>
        <p:spPr>
          <a:xfrm>
            <a:off x="6101300" y="1862707"/>
            <a:ext cx="6095395" cy="7724803"/>
          </a:xfrm>
          <a:prstGeom prst="rect">
            <a:avLst/>
          </a:prstGeom>
          <a:noFill/>
          <a:ln>
            <a:noFill/>
          </a:ln>
        </p:spPr>
      </p:pic>
      <p:pic>
        <p:nvPicPr>
          <p:cNvPr id="1395" name="Google Shape;1395;g3621649810e_0_2563"/>
          <p:cNvPicPr preferRelativeResize="0"/>
          <p:nvPr/>
        </p:nvPicPr>
        <p:blipFill rotWithShape="1">
          <a:blip r:embed="rId5">
            <a:alphaModFix amt="90000"/>
          </a:blip>
          <a:srcRect l="34827" t="44788" r="39026" b="4909"/>
          <a:stretch/>
        </p:blipFill>
        <p:spPr>
          <a:xfrm>
            <a:off x="14452" y="1862707"/>
            <a:ext cx="6095395" cy="7724803"/>
          </a:xfrm>
          <a:prstGeom prst="rect">
            <a:avLst/>
          </a:prstGeom>
          <a:noFill/>
          <a:ln>
            <a:noFill/>
          </a:ln>
        </p:spPr>
      </p:pic>
      <p:pic>
        <p:nvPicPr>
          <p:cNvPr id="1396" name="Google Shape;1396;g3621649810e_0_2563"/>
          <p:cNvPicPr preferRelativeResize="0"/>
          <p:nvPr/>
        </p:nvPicPr>
        <p:blipFill rotWithShape="1">
          <a:blip r:embed="rId6">
            <a:alphaModFix/>
          </a:blip>
          <a:srcRect l="34827" t="44788" r="39026" b="4909"/>
          <a:stretch/>
        </p:blipFill>
        <p:spPr>
          <a:xfrm>
            <a:off x="12188148" y="1862707"/>
            <a:ext cx="6095395" cy="7724803"/>
          </a:xfrm>
          <a:prstGeom prst="rect">
            <a:avLst/>
          </a:prstGeom>
          <a:noFill/>
          <a:ln>
            <a:noFill/>
          </a:ln>
        </p:spPr>
      </p:pic>
      <p:sp>
        <p:nvSpPr>
          <p:cNvPr id="1397" name="Google Shape;1397;g3621649810e_0_2563"/>
          <p:cNvSpPr txBox="1">
            <a:spLocks noGrp="1"/>
          </p:cNvSpPr>
          <p:nvPr>
            <p:ph type="title"/>
          </p:nvPr>
        </p:nvSpPr>
        <p:spPr>
          <a:xfrm>
            <a:off x="623400" y="581814"/>
            <a:ext cx="15319800" cy="8313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US" sz="5400"/>
              <a:t>How Dremio Eliminates These Challenges </a:t>
            </a:r>
            <a:endParaRPr sz="5400"/>
          </a:p>
        </p:txBody>
      </p:sp>
      <p:sp>
        <p:nvSpPr>
          <p:cNvPr id="1398" name="Google Shape;1398;g3621649810e_0_2563"/>
          <p:cNvSpPr txBox="1"/>
          <p:nvPr/>
        </p:nvSpPr>
        <p:spPr>
          <a:xfrm>
            <a:off x="12503850" y="4221800"/>
            <a:ext cx="4909200" cy="3653100"/>
          </a:xfrm>
          <a:prstGeom prst="rect">
            <a:avLst/>
          </a:prstGeom>
          <a:noFill/>
          <a:ln>
            <a:noFill/>
          </a:ln>
        </p:spPr>
        <p:txBody>
          <a:bodyPr spcFirstLastPara="1" wrap="square" lIns="0" tIns="0" rIns="0" bIns="0" anchor="t" anchorCtr="0">
            <a:spAutoFit/>
          </a:bodyPr>
          <a:lstStyle/>
          <a:p>
            <a:pPr marL="825500" lvl="0" indent="-495300" algn="l" rtl="0">
              <a:lnSpc>
                <a:spcPct val="115000"/>
              </a:lnSpc>
              <a:spcBef>
                <a:spcPts val="0"/>
              </a:spcBef>
              <a:spcAft>
                <a:spcPts val="0"/>
              </a:spcAft>
              <a:buClr>
                <a:schemeClr val="accent2"/>
              </a:buClr>
              <a:buSzPts val="2000"/>
              <a:buFont typeface="Inter"/>
              <a:buChar char="▪"/>
            </a:pPr>
            <a:r>
              <a:rPr lang="en-US" sz="2000">
                <a:solidFill>
                  <a:schemeClr val="lt1"/>
                </a:solidFill>
                <a:latin typeface="Inter"/>
                <a:ea typeface="Inter"/>
                <a:cs typeface="Inter"/>
                <a:sym typeface="Inter"/>
              </a:rPr>
              <a:t>AI-enabled tools for discovery and business metadata management</a:t>
            </a:r>
            <a:endParaRPr sz="2000">
              <a:solidFill>
                <a:schemeClr val="lt1"/>
              </a:solidFill>
              <a:latin typeface="Inter"/>
              <a:ea typeface="Inter"/>
              <a:cs typeface="Inter"/>
              <a:sym typeface="Inter"/>
            </a:endParaRPr>
          </a:p>
          <a:p>
            <a:pPr marL="825500" lvl="0" indent="-495300" algn="l" rtl="0">
              <a:lnSpc>
                <a:spcPct val="115000"/>
              </a:lnSpc>
              <a:spcBef>
                <a:spcPts val="2000"/>
              </a:spcBef>
              <a:spcAft>
                <a:spcPts val="0"/>
              </a:spcAft>
              <a:buClr>
                <a:schemeClr val="accent2"/>
              </a:buClr>
              <a:buSzPts val="2000"/>
              <a:buFont typeface="Inter"/>
              <a:buChar char="▪"/>
            </a:pPr>
            <a:r>
              <a:rPr lang="en-US" sz="2000">
                <a:solidFill>
                  <a:schemeClr val="lt1"/>
                </a:solidFill>
                <a:latin typeface="Inter"/>
                <a:ea typeface="Inter"/>
                <a:cs typeface="Inter"/>
                <a:sym typeface="Inter"/>
              </a:rPr>
              <a:t>End-to-end experience for creating, governing, consuming, and managing data as a product</a:t>
            </a:r>
            <a:endParaRPr sz="2000">
              <a:solidFill>
                <a:schemeClr val="lt1"/>
              </a:solidFill>
              <a:latin typeface="Inter"/>
              <a:ea typeface="Inter"/>
              <a:cs typeface="Inter"/>
              <a:sym typeface="Inter"/>
            </a:endParaRPr>
          </a:p>
          <a:p>
            <a:pPr marL="825500" lvl="0" indent="-495300" algn="l" rtl="0">
              <a:lnSpc>
                <a:spcPct val="115000"/>
              </a:lnSpc>
              <a:spcBef>
                <a:spcPts val="2000"/>
              </a:spcBef>
              <a:spcAft>
                <a:spcPts val="2000"/>
              </a:spcAft>
              <a:buClr>
                <a:schemeClr val="accent2"/>
              </a:buClr>
              <a:buSzPts val="2000"/>
              <a:buFont typeface="Inter"/>
              <a:buChar char="▪"/>
            </a:pPr>
            <a:r>
              <a:rPr lang="en-US" sz="2000">
                <a:solidFill>
                  <a:schemeClr val="lt1"/>
                </a:solidFill>
                <a:latin typeface="Inter"/>
                <a:ea typeface="Inter"/>
                <a:cs typeface="Inter"/>
                <a:sym typeface="Inter"/>
              </a:rPr>
              <a:t>Fine-grained, role-based access control (RBAC) for secure data access</a:t>
            </a:r>
            <a:endParaRPr sz="2000">
              <a:solidFill>
                <a:schemeClr val="lt1"/>
              </a:solidFill>
              <a:latin typeface="Inter"/>
              <a:ea typeface="Inter"/>
              <a:cs typeface="Inter"/>
              <a:sym typeface="Inter"/>
            </a:endParaRPr>
          </a:p>
        </p:txBody>
      </p:sp>
      <p:sp>
        <p:nvSpPr>
          <p:cNvPr id="1399" name="Google Shape;1399;g3621649810e_0_2563"/>
          <p:cNvSpPr txBox="1"/>
          <p:nvPr/>
        </p:nvSpPr>
        <p:spPr>
          <a:xfrm>
            <a:off x="388450" y="4261975"/>
            <a:ext cx="5209800" cy="2945100"/>
          </a:xfrm>
          <a:prstGeom prst="rect">
            <a:avLst/>
          </a:prstGeom>
          <a:noFill/>
          <a:ln>
            <a:noFill/>
          </a:ln>
        </p:spPr>
        <p:txBody>
          <a:bodyPr spcFirstLastPara="1" wrap="square" lIns="0" tIns="0" rIns="0" bIns="0" anchor="t" anchorCtr="0">
            <a:spAutoFit/>
          </a:bodyPr>
          <a:lstStyle/>
          <a:p>
            <a:pPr marL="825500" lvl="0" indent="-495300" algn="l" rtl="0">
              <a:lnSpc>
                <a:spcPct val="115000"/>
              </a:lnSpc>
              <a:spcBef>
                <a:spcPts val="0"/>
              </a:spcBef>
              <a:spcAft>
                <a:spcPts val="0"/>
              </a:spcAft>
              <a:buClr>
                <a:schemeClr val="accent2"/>
              </a:buClr>
              <a:buSzPts val="2000"/>
              <a:buFont typeface="Inter"/>
              <a:buChar char="▪"/>
            </a:pPr>
            <a:r>
              <a:rPr lang="en-US" sz="2000" b="1">
                <a:solidFill>
                  <a:schemeClr val="lt1"/>
                </a:solidFill>
                <a:latin typeface="Inter"/>
                <a:ea typeface="Inter"/>
                <a:cs typeface="Inter"/>
                <a:sym typeface="Inter"/>
              </a:rPr>
              <a:t>AI-enabled, unified semantic layer</a:t>
            </a:r>
            <a:endParaRPr sz="2000" b="1">
              <a:solidFill>
                <a:schemeClr val="lt1"/>
              </a:solidFill>
              <a:latin typeface="Inter"/>
              <a:ea typeface="Inter"/>
              <a:cs typeface="Inter"/>
              <a:sym typeface="Inter"/>
            </a:endParaRPr>
          </a:p>
          <a:p>
            <a:pPr marL="825500" lvl="0" indent="-495300" algn="l" rtl="0">
              <a:lnSpc>
                <a:spcPct val="115000"/>
              </a:lnSpc>
              <a:spcBef>
                <a:spcPts val="2000"/>
              </a:spcBef>
              <a:spcAft>
                <a:spcPts val="0"/>
              </a:spcAft>
              <a:buClr>
                <a:schemeClr val="accent2"/>
              </a:buClr>
              <a:buSzPts val="2000"/>
              <a:buFont typeface="Inter"/>
              <a:buChar char="▪"/>
            </a:pPr>
            <a:r>
              <a:rPr lang="en-US" sz="2000">
                <a:solidFill>
                  <a:schemeClr val="lt1"/>
                </a:solidFill>
                <a:latin typeface="Inter"/>
                <a:ea typeface="Inter"/>
                <a:cs typeface="Inter"/>
                <a:sym typeface="Inter"/>
              </a:rPr>
              <a:t>Advanced query federation across data sources and clouds (lakes, catalogs, warehouses, RDBMS, NoSQL) </a:t>
            </a:r>
            <a:endParaRPr sz="2000">
              <a:solidFill>
                <a:schemeClr val="lt1"/>
              </a:solidFill>
              <a:latin typeface="Inter"/>
              <a:ea typeface="Inter"/>
              <a:cs typeface="Inter"/>
              <a:sym typeface="Inter"/>
            </a:endParaRPr>
          </a:p>
          <a:p>
            <a:pPr marL="825500" lvl="0" indent="-495300" algn="l" rtl="0">
              <a:lnSpc>
                <a:spcPct val="115000"/>
              </a:lnSpc>
              <a:spcBef>
                <a:spcPts val="2000"/>
              </a:spcBef>
              <a:spcAft>
                <a:spcPts val="2000"/>
              </a:spcAft>
              <a:buClr>
                <a:schemeClr val="accent2"/>
              </a:buClr>
              <a:buSzPts val="2000"/>
              <a:buFont typeface="Inter"/>
              <a:buChar char="▪"/>
            </a:pPr>
            <a:r>
              <a:rPr lang="en-US" sz="2000">
                <a:solidFill>
                  <a:schemeClr val="lt1"/>
                </a:solidFill>
                <a:latin typeface="Inter"/>
                <a:ea typeface="Inter"/>
                <a:cs typeface="Inter"/>
                <a:sym typeface="Inter"/>
              </a:rPr>
              <a:t>Virtual data integration </a:t>
            </a:r>
            <a:br>
              <a:rPr lang="en-US" sz="2000">
                <a:solidFill>
                  <a:schemeClr val="lt1"/>
                </a:solidFill>
                <a:latin typeface="Inter"/>
                <a:ea typeface="Inter"/>
                <a:cs typeface="Inter"/>
                <a:sym typeface="Inter"/>
              </a:rPr>
            </a:br>
            <a:r>
              <a:rPr lang="en-US" sz="2000">
                <a:solidFill>
                  <a:schemeClr val="lt1"/>
                </a:solidFill>
                <a:latin typeface="Inter"/>
                <a:ea typeface="Inter"/>
                <a:cs typeface="Inter"/>
                <a:sym typeface="Inter"/>
              </a:rPr>
              <a:t>(no ETL required)</a:t>
            </a:r>
            <a:endParaRPr sz="2000" b="1">
              <a:solidFill>
                <a:schemeClr val="lt1"/>
              </a:solidFill>
              <a:latin typeface="Inter"/>
              <a:ea typeface="Inter"/>
              <a:cs typeface="Inter"/>
              <a:sym typeface="Inter"/>
            </a:endParaRPr>
          </a:p>
        </p:txBody>
      </p:sp>
      <p:sp>
        <p:nvSpPr>
          <p:cNvPr id="1400" name="Google Shape;1400;g3621649810e_0_2563"/>
          <p:cNvSpPr/>
          <p:nvPr/>
        </p:nvSpPr>
        <p:spPr>
          <a:xfrm rot="10800000" flipH="1">
            <a:off x="16629350" y="74700"/>
            <a:ext cx="1658400" cy="537600"/>
          </a:xfrm>
          <a:prstGeom prst="round2SameRect">
            <a:avLst>
              <a:gd name="adj1" fmla="val 7832"/>
              <a:gd name="adj2" fmla="val 0"/>
            </a:avLst>
          </a:prstGeom>
          <a:solidFill>
            <a:srgbClr val="31D2DA">
              <a:alpha val="30000"/>
            </a:srgbClr>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1600" b="1">
              <a:solidFill>
                <a:schemeClr val="accent4"/>
              </a:solidFill>
              <a:latin typeface="Inter"/>
              <a:ea typeface="Inter"/>
              <a:cs typeface="Inter"/>
              <a:sym typeface="Inter"/>
            </a:endParaRPr>
          </a:p>
        </p:txBody>
      </p:sp>
      <p:sp>
        <p:nvSpPr>
          <p:cNvPr id="1401" name="Google Shape;1401;g3621649810e_0_2563"/>
          <p:cNvSpPr txBox="1"/>
          <p:nvPr/>
        </p:nvSpPr>
        <p:spPr>
          <a:xfrm>
            <a:off x="16841981" y="205800"/>
            <a:ext cx="1203600" cy="246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b="1">
                <a:solidFill>
                  <a:schemeClr val="accent2"/>
                </a:solidFill>
                <a:latin typeface="Inter"/>
                <a:ea typeface="Inter"/>
                <a:cs typeface="Inter"/>
                <a:sym typeface="Inter"/>
              </a:rPr>
              <a:t>SOLUTION</a:t>
            </a:r>
            <a:endParaRPr sz="1600" b="1">
              <a:solidFill>
                <a:schemeClr val="accent2"/>
              </a:solidFill>
              <a:latin typeface="Inter"/>
              <a:ea typeface="Inter"/>
              <a:cs typeface="Inter"/>
              <a:sym typeface="Inter"/>
            </a:endParaRPr>
          </a:p>
        </p:txBody>
      </p:sp>
      <p:sp>
        <p:nvSpPr>
          <p:cNvPr id="1402" name="Google Shape;1402;g3621649810e_0_2563"/>
          <p:cNvSpPr txBox="1"/>
          <p:nvPr/>
        </p:nvSpPr>
        <p:spPr>
          <a:xfrm>
            <a:off x="2020750" y="2612326"/>
            <a:ext cx="3673800" cy="11637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US" sz="4200">
                <a:solidFill>
                  <a:schemeClr val="lt1"/>
                </a:solidFill>
                <a:latin typeface="Inter"/>
                <a:ea typeface="Inter"/>
                <a:cs typeface="Inter"/>
                <a:sym typeface="Inter"/>
              </a:rPr>
              <a:t>Unified </a:t>
            </a:r>
            <a:br>
              <a:rPr lang="en-US" sz="4200">
                <a:solidFill>
                  <a:schemeClr val="lt1"/>
                </a:solidFill>
                <a:latin typeface="Inter"/>
                <a:ea typeface="Inter"/>
                <a:cs typeface="Inter"/>
                <a:sym typeface="Inter"/>
              </a:rPr>
            </a:br>
            <a:r>
              <a:rPr lang="en-US" sz="4200">
                <a:solidFill>
                  <a:schemeClr val="lt1"/>
                </a:solidFill>
                <a:latin typeface="Inter"/>
                <a:ea typeface="Inter"/>
                <a:cs typeface="Inter"/>
                <a:sym typeface="Inter"/>
              </a:rPr>
              <a:t>Data</a:t>
            </a:r>
            <a:endParaRPr sz="4200">
              <a:solidFill>
                <a:schemeClr val="lt1"/>
              </a:solidFill>
              <a:latin typeface="Inter"/>
              <a:ea typeface="Inter"/>
              <a:cs typeface="Inter"/>
              <a:sym typeface="Inter"/>
            </a:endParaRPr>
          </a:p>
        </p:txBody>
      </p:sp>
      <p:grpSp>
        <p:nvGrpSpPr>
          <p:cNvPr id="1403" name="Google Shape;1403;g3621649810e_0_2563"/>
          <p:cNvGrpSpPr/>
          <p:nvPr/>
        </p:nvGrpSpPr>
        <p:grpSpPr>
          <a:xfrm>
            <a:off x="540832" y="2572161"/>
            <a:ext cx="1203303" cy="1204460"/>
            <a:chOff x="3842225" y="3559575"/>
            <a:chExt cx="578400" cy="578400"/>
          </a:xfrm>
        </p:grpSpPr>
        <p:sp>
          <p:nvSpPr>
            <p:cNvPr id="1404" name="Google Shape;1404;g3621649810e_0_2563"/>
            <p:cNvSpPr/>
            <p:nvPr/>
          </p:nvSpPr>
          <p:spPr>
            <a:xfrm rot="10800000">
              <a:off x="3842225" y="3559575"/>
              <a:ext cx="578400" cy="578400"/>
            </a:xfrm>
            <a:prstGeom prst="roundRect">
              <a:avLst>
                <a:gd name="adj" fmla="val 5204"/>
              </a:avLst>
            </a:prstGeom>
            <a:gradFill>
              <a:gsLst>
                <a:gs pos="0">
                  <a:srgbClr val="FFFFFF">
                    <a:alpha val="0"/>
                    <a:alpha val="50000"/>
                  </a:srgbClr>
                </a:gs>
                <a:gs pos="35000">
                  <a:srgbClr val="31D3DB">
                    <a:alpha val="10196"/>
                    <a:alpha val="50000"/>
                  </a:srgbClr>
                </a:gs>
                <a:gs pos="100000">
                  <a:srgbClr val="31D3DB">
                    <a:alpha val="27843"/>
                    <a:alpha val="50000"/>
                  </a:srgbClr>
                </a:gs>
              </a:gsLst>
              <a:lin ang="2698631" scaled="0"/>
            </a:gradFill>
            <a:ln w="9525" cap="flat" cmpd="sng">
              <a:solidFill>
                <a:srgbClr val="004061"/>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pic>
          <p:nvPicPr>
            <p:cNvPr id="1405" name="Google Shape;1405;g3621649810e_0_2563"/>
            <p:cNvPicPr preferRelativeResize="0"/>
            <p:nvPr/>
          </p:nvPicPr>
          <p:blipFill>
            <a:blip r:embed="rId7">
              <a:alphaModFix/>
            </a:blip>
            <a:stretch>
              <a:fillRect/>
            </a:stretch>
          </p:blipFill>
          <p:spPr>
            <a:xfrm>
              <a:off x="3902824" y="3643792"/>
              <a:ext cx="457200" cy="457200"/>
            </a:xfrm>
            <a:prstGeom prst="rect">
              <a:avLst/>
            </a:prstGeom>
            <a:noFill/>
            <a:ln>
              <a:noFill/>
            </a:ln>
          </p:spPr>
        </p:pic>
      </p:grpSp>
      <p:sp>
        <p:nvSpPr>
          <p:cNvPr id="1406" name="Google Shape;1406;g3621649810e_0_2563"/>
          <p:cNvSpPr txBox="1"/>
          <p:nvPr/>
        </p:nvSpPr>
        <p:spPr>
          <a:xfrm>
            <a:off x="14062250" y="2572150"/>
            <a:ext cx="4073400" cy="11637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US" sz="4200">
                <a:solidFill>
                  <a:schemeClr val="lt1"/>
                </a:solidFill>
                <a:uFill>
                  <a:noFill/>
                </a:u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AI-Ready</a:t>
            </a:r>
            <a:r>
              <a:rPr lang="en-US" sz="4200">
                <a:solidFill>
                  <a:schemeClr val="lt1"/>
                </a:solidFill>
                <a:uFill>
                  <a:noFill/>
                </a:uFill>
                <a:latin typeface="Inter"/>
                <a:ea typeface="Inter"/>
                <a:cs typeface="Inter"/>
                <a:sym typeface="Inter"/>
                <a:hlinkClick r:id="" action="ppaction://noaction">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a:t>
            </a:r>
            <a:br>
              <a:rPr lang="en-US" sz="4200">
                <a:solidFill>
                  <a:schemeClr val="lt1"/>
                </a:solidFill>
                <a:uFill>
                  <a:noFill/>
                </a:uFill>
                <a:latin typeface="Inter"/>
                <a:ea typeface="Inter"/>
                <a:cs typeface="Inter"/>
                <a:sym typeface="Inter"/>
                <a:hlinkClick r:id="" action="ppaction://noaction">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br>
            <a:r>
              <a:rPr lang="en-US" sz="4200">
                <a:solidFill>
                  <a:schemeClr val="lt1"/>
                </a:solidFill>
                <a:uFill>
                  <a:noFill/>
                </a:uFill>
                <a:latin typeface="Inter"/>
                <a:ea typeface="Inter"/>
                <a:cs typeface="Inter"/>
                <a:sym typeface="Inter"/>
                <a:hlinkClick r:id="" action="ppaction://noaction">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Data Products</a:t>
            </a:r>
            <a:endParaRPr sz="4200">
              <a:solidFill>
                <a:schemeClr val="lt1"/>
              </a:solidFill>
              <a:latin typeface="Inter"/>
              <a:ea typeface="Inter"/>
              <a:cs typeface="Inter"/>
              <a:sym typeface="Inter"/>
            </a:endParaRPr>
          </a:p>
        </p:txBody>
      </p:sp>
      <p:sp>
        <p:nvSpPr>
          <p:cNvPr id="1407" name="Google Shape;1407;g3621649810e_0_2563"/>
          <p:cNvSpPr/>
          <p:nvPr/>
        </p:nvSpPr>
        <p:spPr>
          <a:xfrm rot="10800000">
            <a:off x="12603465" y="2532246"/>
            <a:ext cx="1203600" cy="1204200"/>
          </a:xfrm>
          <a:prstGeom prst="roundRect">
            <a:avLst>
              <a:gd name="adj" fmla="val 5204"/>
            </a:avLst>
          </a:prstGeom>
          <a:gradFill>
            <a:gsLst>
              <a:gs pos="0">
                <a:srgbClr val="FFFFFF">
                  <a:alpha val="0"/>
                  <a:alpha val="50000"/>
                </a:srgbClr>
              </a:gs>
              <a:gs pos="35000">
                <a:srgbClr val="31D3DB">
                  <a:alpha val="10196"/>
                  <a:alpha val="50000"/>
                </a:srgbClr>
              </a:gs>
              <a:gs pos="100000">
                <a:srgbClr val="31D3DB">
                  <a:alpha val="27843"/>
                  <a:alpha val="50000"/>
                </a:srgbClr>
              </a:gs>
            </a:gsLst>
            <a:lin ang="2698631"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pic>
        <p:nvPicPr>
          <p:cNvPr id="1408" name="Google Shape;1408;g3621649810e_0_2563"/>
          <p:cNvPicPr preferRelativeResize="0"/>
          <p:nvPr/>
        </p:nvPicPr>
        <p:blipFill rotWithShape="1">
          <a:blip r:embed="rId8">
            <a:alphaModFix/>
          </a:blip>
          <a:srcRect l="2462" r="2471"/>
          <a:stretch/>
        </p:blipFill>
        <p:spPr>
          <a:xfrm>
            <a:off x="12834704" y="2763799"/>
            <a:ext cx="741100" cy="741100"/>
          </a:xfrm>
          <a:prstGeom prst="rect">
            <a:avLst/>
          </a:prstGeom>
          <a:noFill/>
          <a:ln>
            <a:noFill/>
          </a:ln>
        </p:spPr>
      </p:pic>
      <p:grpSp>
        <p:nvGrpSpPr>
          <p:cNvPr id="1409" name="Google Shape;1409;g3621649810e_0_2563"/>
          <p:cNvGrpSpPr/>
          <p:nvPr/>
        </p:nvGrpSpPr>
        <p:grpSpPr>
          <a:xfrm>
            <a:off x="100" y="8224850"/>
            <a:ext cx="18297800" cy="831000"/>
            <a:chOff x="100" y="3741775"/>
            <a:chExt cx="9148900" cy="415500"/>
          </a:xfrm>
        </p:grpSpPr>
        <p:sp>
          <p:nvSpPr>
            <p:cNvPr id="1410" name="Google Shape;1410;g3621649810e_0_2563"/>
            <p:cNvSpPr/>
            <p:nvPr/>
          </p:nvSpPr>
          <p:spPr>
            <a:xfrm>
              <a:off x="1452400" y="3741775"/>
              <a:ext cx="6244200" cy="415500"/>
            </a:xfrm>
            <a:prstGeom prst="roundRect">
              <a:avLst>
                <a:gd name="adj" fmla="val 4958"/>
              </a:avLst>
            </a:prstGeom>
            <a:solidFill>
              <a:srgbClr val="31D3DB">
                <a:alpha val="20000"/>
              </a:srgbClr>
            </a:solidFill>
            <a:ln w="9525" cap="flat" cmpd="sng">
              <a:solidFill>
                <a:srgbClr val="45818E"/>
              </a:solidFill>
              <a:prstDash val="solid"/>
              <a:round/>
              <a:headEnd type="none" w="sm" len="sm"/>
              <a:tailEnd type="none" w="sm" len="sm"/>
            </a:ln>
          </p:spPr>
          <p:txBody>
            <a:bodyPr spcFirstLastPara="1" wrap="square" lIns="182850" tIns="182850" rIns="182850" bIns="182850" anchor="ctr" anchorCtr="0">
              <a:noAutofit/>
            </a:bodyPr>
            <a:lstStyle/>
            <a:p>
              <a:pPr marL="0" lvl="0" indent="0" algn="ctr" rtl="0">
                <a:spcBef>
                  <a:spcPts val="0"/>
                </a:spcBef>
                <a:spcAft>
                  <a:spcPts val="0"/>
                </a:spcAft>
                <a:buNone/>
              </a:pPr>
              <a:r>
                <a:rPr lang="en-US" sz="2000">
                  <a:solidFill>
                    <a:schemeClr val="lt1"/>
                  </a:solidFill>
                  <a:latin typeface="Inter Medium"/>
                  <a:ea typeface="Inter Medium"/>
                  <a:cs typeface="Inter Medium"/>
                  <a:sym typeface="Inter Medium"/>
                </a:rPr>
                <a:t>Providing flexibility, preventing lock-in, and enabling community-</a:t>
              </a:r>
              <a:r>
                <a:rPr lang="en-US" sz="2000">
                  <a:solidFill>
                    <a:schemeClr val="lt1"/>
                  </a:solidFill>
                  <a:latin typeface="Inter Medium"/>
                  <a:ea typeface="Inter Medium"/>
                  <a:cs typeface="Inter Medium"/>
                  <a:sym typeface="Inter Medium"/>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driven</a:t>
              </a:r>
              <a:r>
                <a:rPr lang="en-US" sz="2000">
                  <a:solidFill>
                    <a:schemeClr val="lt1"/>
                  </a:solidFill>
                  <a:latin typeface="Inter Medium"/>
                  <a:ea typeface="Inter Medium"/>
                  <a:cs typeface="Inter Medium"/>
                  <a:sym typeface="Inter Medium"/>
                </a:rPr>
                <a:t> innovation. </a:t>
              </a:r>
              <a:endParaRPr sz="2600">
                <a:solidFill>
                  <a:schemeClr val="lt1"/>
                </a:solidFill>
                <a:latin typeface="Inter Medium"/>
                <a:ea typeface="Inter Medium"/>
                <a:cs typeface="Inter Medium"/>
                <a:sym typeface="Inter Medium"/>
              </a:endParaRPr>
            </a:p>
          </p:txBody>
        </p:sp>
        <p:cxnSp>
          <p:nvCxnSpPr>
            <p:cNvPr id="1411" name="Google Shape;1411;g3621649810e_0_2563"/>
            <p:cNvCxnSpPr>
              <a:endCxn id="1410" idx="1"/>
            </p:cNvCxnSpPr>
            <p:nvPr/>
          </p:nvCxnSpPr>
          <p:spPr>
            <a:xfrm rot="10800000" flipH="1">
              <a:off x="100" y="3949525"/>
              <a:ext cx="1452300" cy="2100"/>
            </a:xfrm>
            <a:prstGeom prst="straightConnector1">
              <a:avLst/>
            </a:prstGeom>
            <a:noFill/>
            <a:ln w="9525" cap="flat" cmpd="sng">
              <a:solidFill>
                <a:schemeClr val="accent2"/>
              </a:solidFill>
              <a:prstDash val="dot"/>
              <a:round/>
              <a:headEnd type="none" w="med" len="med"/>
              <a:tailEnd type="none" w="med" len="med"/>
            </a:ln>
          </p:spPr>
        </p:cxnSp>
        <p:cxnSp>
          <p:nvCxnSpPr>
            <p:cNvPr id="1412" name="Google Shape;1412;g3621649810e_0_2563"/>
            <p:cNvCxnSpPr/>
            <p:nvPr/>
          </p:nvCxnSpPr>
          <p:spPr>
            <a:xfrm rot="10800000" flipH="1">
              <a:off x="7696700" y="3949525"/>
              <a:ext cx="1452300" cy="2100"/>
            </a:xfrm>
            <a:prstGeom prst="straightConnector1">
              <a:avLst/>
            </a:prstGeom>
            <a:noFill/>
            <a:ln w="9525" cap="flat" cmpd="sng">
              <a:solidFill>
                <a:schemeClr val="accent2"/>
              </a:solidFill>
              <a:prstDash val="dot"/>
              <a:round/>
              <a:headEnd type="none" w="med" len="med"/>
              <a:tailEnd type="none" w="med" len="med"/>
            </a:ln>
          </p:spPr>
        </p:cxnSp>
      </p:grpSp>
      <p:sp>
        <p:nvSpPr>
          <p:cNvPr id="1413" name="Google Shape;1413;g3621649810e_0_2563"/>
          <p:cNvSpPr txBox="1"/>
          <p:nvPr/>
        </p:nvSpPr>
        <p:spPr>
          <a:xfrm>
            <a:off x="6528200" y="4221800"/>
            <a:ext cx="5209800" cy="3503523"/>
          </a:xfrm>
          <a:prstGeom prst="rect">
            <a:avLst/>
          </a:prstGeom>
          <a:noFill/>
          <a:ln>
            <a:noFill/>
          </a:ln>
        </p:spPr>
        <p:txBody>
          <a:bodyPr spcFirstLastPara="1" wrap="square" lIns="0" tIns="0" rIns="0" bIns="0" anchor="t" anchorCtr="0">
            <a:spAutoFit/>
          </a:bodyPr>
          <a:lstStyle/>
          <a:p>
            <a:pPr marL="825500" lvl="0" indent="-495300" algn="l" rtl="0">
              <a:lnSpc>
                <a:spcPct val="115000"/>
              </a:lnSpc>
              <a:spcBef>
                <a:spcPts val="0"/>
              </a:spcBef>
              <a:spcAft>
                <a:spcPts val="0"/>
              </a:spcAft>
              <a:buClr>
                <a:schemeClr val="accent2"/>
              </a:buClr>
              <a:buSzPts val="2000"/>
              <a:buFont typeface="Inter"/>
              <a:buChar char="▪"/>
            </a:pPr>
            <a:r>
              <a:rPr lang="en-US" sz="2000" b="1" dirty="0">
                <a:solidFill>
                  <a:schemeClr val="lt1"/>
                </a:solidFill>
                <a:latin typeface="Inter"/>
                <a:ea typeface="Inter"/>
                <a:cs typeface="Inter"/>
                <a:sym typeface="Inte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Autonomous Reflections </a:t>
            </a:r>
            <a:br>
              <a:rPr lang="en-US" sz="2000" b="1" dirty="0">
                <a:solidFill>
                  <a:schemeClr val="lt1"/>
                </a:solidFill>
                <a:latin typeface="Inter"/>
                <a:ea typeface="Inter"/>
                <a:cs typeface="Inter"/>
                <a:sym typeface="Inter"/>
              </a:rPr>
            </a:br>
            <a:r>
              <a:rPr lang="en-US" sz="2000" dirty="0">
                <a:solidFill>
                  <a:schemeClr val="lt1"/>
                </a:solidFill>
                <a:latin typeface="Inter"/>
                <a:ea typeface="Inter"/>
                <a:cs typeface="Inter"/>
                <a:sym typeface="Inter"/>
              </a:rPr>
              <a:t>(replac</a:t>
            </a:r>
            <a:r>
              <a:rPr lang="en-US" sz="2000" dirty="0">
                <a:solidFill>
                  <a:schemeClr val="lt1"/>
                </a:solidFill>
                <a:latin typeface="Inter"/>
                <a:ea typeface="Inter"/>
                <a:cs typeface="Inter"/>
                <a:sym typeface="Inte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e</a:t>
            </a:r>
            <a:r>
              <a:rPr lang="en-US" sz="2000" dirty="0">
                <a:solidFill>
                  <a:schemeClr val="lt1"/>
                </a:solidFill>
                <a:latin typeface="Inter"/>
                <a:ea typeface="Inter"/>
                <a:cs typeface="Inter"/>
                <a:sym typeface="Inter"/>
              </a:rPr>
              <a:t> manual silver and gold tiers)</a:t>
            </a:r>
            <a:endParaRPr sz="2000" dirty="0">
              <a:solidFill>
                <a:schemeClr val="lt1"/>
              </a:solidFill>
              <a:latin typeface="Inter"/>
              <a:ea typeface="Inter"/>
              <a:cs typeface="Inter"/>
              <a:sym typeface="Inter"/>
            </a:endParaRPr>
          </a:p>
          <a:p>
            <a:pPr marL="825500" lvl="0" indent="-495300" algn="l" rtl="0">
              <a:lnSpc>
                <a:spcPct val="115000"/>
              </a:lnSpc>
              <a:spcBef>
                <a:spcPts val="2000"/>
              </a:spcBef>
              <a:spcAft>
                <a:spcPts val="0"/>
              </a:spcAft>
              <a:buClr>
                <a:schemeClr val="accent2"/>
              </a:buClr>
              <a:buSzPts val="2000"/>
              <a:buFont typeface="Inter"/>
              <a:buChar char="▪"/>
            </a:pPr>
            <a:r>
              <a:rPr lang="en-US" sz="2000" b="1" dirty="0">
                <a:solidFill>
                  <a:schemeClr val="lt1"/>
                </a:solidFill>
                <a:latin typeface="Inter"/>
                <a:ea typeface="Inter"/>
                <a:cs typeface="Inter"/>
                <a:sym typeface="Inter"/>
              </a:rPr>
              <a:t>Iceberg Clustering </a:t>
            </a:r>
            <a:br>
              <a:rPr lang="en-US" sz="2000" b="1" dirty="0">
                <a:solidFill>
                  <a:schemeClr val="lt1"/>
                </a:solidFill>
                <a:latin typeface="Inter"/>
                <a:ea typeface="Inter"/>
                <a:cs typeface="Inter"/>
                <a:sym typeface="Inter"/>
              </a:rPr>
            </a:br>
            <a:r>
              <a:rPr lang="en-US" sz="2000" dirty="0">
                <a:solidFill>
                  <a:schemeClr val="lt1"/>
                </a:solidFill>
                <a:latin typeface="Inter"/>
                <a:ea typeface="Inter"/>
                <a:cs typeface="Inter"/>
                <a:sym typeface="Inter"/>
              </a:rPr>
              <a:t>(replace manual partitioning)</a:t>
            </a:r>
            <a:endParaRPr sz="2000" dirty="0">
              <a:solidFill>
                <a:schemeClr val="lt1"/>
              </a:solidFill>
              <a:latin typeface="Inter"/>
              <a:ea typeface="Inter"/>
              <a:cs typeface="Inter"/>
              <a:sym typeface="Inter"/>
            </a:endParaRPr>
          </a:p>
          <a:p>
            <a:pPr marL="825500" lvl="0" indent="-495300" algn="l" rtl="0">
              <a:lnSpc>
                <a:spcPct val="115000"/>
              </a:lnSpc>
              <a:spcBef>
                <a:spcPts val="2000"/>
              </a:spcBef>
              <a:spcAft>
                <a:spcPts val="0"/>
              </a:spcAft>
              <a:buClr>
                <a:schemeClr val="accent2"/>
              </a:buClr>
              <a:buSzPts val="2000"/>
              <a:buFont typeface="Inter"/>
              <a:buChar char="▪"/>
            </a:pPr>
            <a:r>
              <a:rPr lang="en-US" sz="2000" dirty="0">
                <a:solidFill>
                  <a:schemeClr val="lt1"/>
                </a:solidFill>
                <a:latin typeface="Inter"/>
                <a:ea typeface="Inter"/>
                <a:cs typeface="Inter"/>
                <a:sym typeface="Inter"/>
              </a:rPr>
              <a:t>Automatic Table Optimization</a:t>
            </a:r>
            <a:endParaRPr sz="2000" dirty="0">
              <a:solidFill>
                <a:schemeClr val="lt1"/>
              </a:solidFill>
              <a:latin typeface="Inter"/>
              <a:ea typeface="Inter"/>
              <a:cs typeface="Inter"/>
              <a:sym typeface="Inter"/>
            </a:endParaRPr>
          </a:p>
          <a:p>
            <a:pPr marL="825500" lvl="0" indent="-495300" algn="l" rtl="0">
              <a:lnSpc>
                <a:spcPct val="115000"/>
              </a:lnSpc>
              <a:spcBef>
                <a:spcPts val="2000"/>
              </a:spcBef>
              <a:spcAft>
                <a:spcPts val="2000"/>
              </a:spcAft>
              <a:buClr>
                <a:schemeClr val="accent2"/>
              </a:buClr>
              <a:buSzPts val="2000"/>
              <a:buFont typeface="Inter"/>
              <a:buChar char="▪"/>
            </a:pPr>
            <a:r>
              <a:rPr lang="en-US" sz="2000" b="1" dirty="0">
                <a:solidFill>
                  <a:schemeClr val="lt1"/>
                </a:solidFill>
                <a:latin typeface="Inter"/>
                <a:ea typeface="Inter"/>
                <a:cs typeface="Inter"/>
                <a:sym typeface="Inter"/>
              </a:rPr>
              <a:t>Fastest Iceberg SQL engine</a:t>
            </a:r>
            <a:endParaRPr sz="2000" b="1" dirty="0">
              <a:solidFill>
                <a:schemeClr val="lt1"/>
              </a:solidFill>
              <a:latin typeface="Inter"/>
              <a:ea typeface="Inter"/>
              <a:cs typeface="Inter"/>
              <a:sym typeface="Inter"/>
            </a:endParaRPr>
          </a:p>
        </p:txBody>
      </p:sp>
      <p:sp>
        <p:nvSpPr>
          <p:cNvPr id="1414" name="Google Shape;1414;g3621649810e_0_2563"/>
          <p:cNvSpPr txBox="1"/>
          <p:nvPr/>
        </p:nvSpPr>
        <p:spPr>
          <a:xfrm>
            <a:off x="8184245" y="2572151"/>
            <a:ext cx="3409200" cy="11637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US" sz="4200">
                <a:solidFill>
                  <a:schemeClr val="lt1"/>
                </a:solidFill>
                <a:uFill>
                  <a:noFill/>
                </a:u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Autonomous</a:t>
            </a:r>
            <a:r>
              <a:rPr lang="en-US" sz="4200">
                <a:solidFill>
                  <a:schemeClr val="lt1"/>
                </a:solidFill>
                <a:uFill>
                  <a:noFill/>
                </a:uFill>
                <a:latin typeface="Inter"/>
                <a:ea typeface="Inter"/>
                <a:cs typeface="Inter"/>
                <a:sym typeface="Inter"/>
                <a:hlinkClick r:id="" action="ppaction://noaction">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 Performance</a:t>
            </a:r>
            <a:endParaRPr sz="4200">
              <a:solidFill>
                <a:schemeClr val="lt1"/>
              </a:solidFill>
              <a:latin typeface="Inter"/>
              <a:ea typeface="Inter"/>
              <a:cs typeface="Inter"/>
              <a:sym typeface="Inter"/>
            </a:endParaRPr>
          </a:p>
        </p:txBody>
      </p:sp>
      <p:grpSp>
        <p:nvGrpSpPr>
          <p:cNvPr id="1415" name="Google Shape;1415;g3621649810e_0_2563"/>
          <p:cNvGrpSpPr/>
          <p:nvPr/>
        </p:nvGrpSpPr>
        <p:grpSpPr>
          <a:xfrm>
            <a:off x="6725743" y="2530650"/>
            <a:ext cx="1207089" cy="1207089"/>
            <a:chOff x="5748285" y="1505300"/>
            <a:chExt cx="814500" cy="814500"/>
          </a:xfrm>
        </p:grpSpPr>
        <p:sp>
          <p:nvSpPr>
            <p:cNvPr id="1416" name="Google Shape;1416;g3621649810e_0_2563"/>
            <p:cNvSpPr/>
            <p:nvPr/>
          </p:nvSpPr>
          <p:spPr>
            <a:xfrm rot="10800000">
              <a:off x="5748285" y="1505300"/>
              <a:ext cx="814500" cy="814500"/>
            </a:xfrm>
            <a:prstGeom prst="roundRect">
              <a:avLst>
                <a:gd name="adj" fmla="val 5352"/>
              </a:avLst>
            </a:prstGeom>
            <a:gradFill>
              <a:gsLst>
                <a:gs pos="0">
                  <a:srgbClr val="FFFFFF">
                    <a:alpha val="0"/>
                    <a:alpha val="10000"/>
                  </a:srgbClr>
                </a:gs>
                <a:gs pos="35000">
                  <a:srgbClr val="31D3DB">
                    <a:alpha val="10196"/>
                    <a:alpha val="10000"/>
                  </a:srgbClr>
                </a:gs>
                <a:gs pos="100000">
                  <a:srgbClr val="31D3DB">
                    <a:alpha val="27843"/>
                    <a:alpha val="10000"/>
                  </a:srgbClr>
                </a:gs>
              </a:gsLst>
              <a:lin ang="2698631" scaled="0"/>
            </a:gradFill>
            <a:ln>
              <a:noFill/>
            </a:ln>
          </p:spPr>
          <p:txBody>
            <a:bodyPr spcFirstLastPara="1" wrap="square" lIns="182850" tIns="182850" rIns="182850" bIns="182850" anchor="ctr" anchorCtr="0">
              <a:noAutofit/>
            </a:bodyPr>
            <a:lstStyle/>
            <a:p>
              <a:pPr marL="0" lvl="0" indent="0" algn="ctr" rtl="0">
                <a:spcBef>
                  <a:spcPts val="0"/>
                </a:spcBef>
                <a:spcAft>
                  <a:spcPts val="0"/>
                </a:spcAft>
                <a:buNone/>
              </a:pPr>
              <a:endParaRPr sz="2800"/>
            </a:p>
          </p:txBody>
        </p:sp>
        <p:pic>
          <p:nvPicPr>
            <p:cNvPr id="1417" name="Google Shape;1417;g3621649810e_0_2563"/>
            <p:cNvPicPr preferRelativeResize="0"/>
            <p:nvPr/>
          </p:nvPicPr>
          <p:blipFill>
            <a:blip r:embed="rId9">
              <a:alphaModFix/>
            </a:blip>
            <a:stretch>
              <a:fillRect/>
            </a:stretch>
          </p:blipFill>
          <p:spPr>
            <a:xfrm>
              <a:off x="5853775" y="1610800"/>
              <a:ext cx="612648" cy="612648"/>
            </a:xfrm>
            <a:prstGeom prst="rect">
              <a:avLst/>
            </a:prstGeom>
            <a:noFill/>
            <a:ln>
              <a:noFill/>
            </a:ln>
          </p:spPr>
        </p:pic>
      </p:grpSp>
    </p:spTree>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g3621649810e_0_4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3" name="Google Shape;1423;g3621649810e_0_42"/>
          <p:cNvSpPr txBox="1"/>
          <p:nvPr/>
        </p:nvSpPr>
        <p:spPr>
          <a:xfrm>
            <a:off x="1028700" y="4479925"/>
            <a:ext cx="10858500" cy="25857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a:solidFill>
                  <a:srgbClr val="FFFFFF"/>
                </a:solidFill>
                <a:latin typeface="Outfit"/>
                <a:ea typeface="Outfit"/>
                <a:cs typeface="Outfit"/>
                <a:sym typeface="Outfit"/>
              </a:rPr>
              <a:t>Section 6: AI-Ready Data with Iceberg + Dremio</a:t>
            </a:r>
            <a:endParaRPr/>
          </a:p>
        </p:txBody>
      </p:sp>
      <p:cxnSp>
        <p:nvCxnSpPr>
          <p:cNvPr id="1424" name="Google Shape;1424;g3621649810e_0_42"/>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1425" name="Google Shape;1425;g3621649810e_0_42"/>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cxnSp>
        <p:nvCxnSpPr>
          <p:cNvPr id="1430" name="Google Shape;1430;g3621649810e_0_49"/>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1431" name="Google Shape;1431;g3621649810e_0_49"/>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1432" name="Google Shape;1432;g3621649810e_0_49"/>
          <p:cNvGrpSpPr/>
          <p:nvPr/>
        </p:nvGrpSpPr>
        <p:grpSpPr>
          <a:xfrm>
            <a:off x="16363515" y="505438"/>
            <a:ext cx="864045" cy="491490"/>
            <a:chOff x="63500" y="63500"/>
            <a:chExt cx="1728089" cy="982980"/>
          </a:xfrm>
        </p:grpSpPr>
        <p:sp>
          <p:nvSpPr>
            <p:cNvPr id="1433" name="Google Shape;1433;g3621649810e_0_49"/>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4" name="Google Shape;1434;g3621649810e_0_49"/>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5" name="Google Shape;1435;g3621649810e_0_49"/>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36" name="Google Shape;1436;g3621649810e_0_49"/>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1437" name="Google Shape;1437;g3621649810e_0_49"/>
          <p:cNvSpPr txBox="1"/>
          <p:nvPr/>
        </p:nvSpPr>
        <p:spPr>
          <a:xfrm>
            <a:off x="1017495" y="9339176"/>
            <a:ext cx="923198" cy="52845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a:t>
            </a:r>
            <a:r>
              <a:rPr lang="en-US" sz="2400">
                <a:latin typeface="Outfit"/>
                <a:ea typeface="Outfit"/>
                <a:cs typeface="Outfit"/>
                <a:sym typeface="Outfit"/>
              </a:rPr>
              <a:t>25</a:t>
            </a:r>
            <a:endParaRPr/>
          </a:p>
        </p:txBody>
      </p:sp>
      <p:sp>
        <p:nvSpPr>
          <p:cNvPr id="1438" name="Google Shape;1438;g3621649810e_0_49"/>
          <p:cNvSpPr txBox="1"/>
          <p:nvPr/>
        </p:nvSpPr>
        <p:spPr>
          <a:xfrm>
            <a:off x="1028700" y="426075"/>
            <a:ext cx="7322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latin typeface="Outfit"/>
                <a:ea typeface="Outfit"/>
                <a:cs typeface="Outfit"/>
                <a:sym typeface="Outfit"/>
              </a:rPr>
              <a:t>AI-Ready Data with Iceberg + Dremio</a:t>
            </a:r>
            <a:endParaRPr/>
          </a:p>
        </p:txBody>
      </p:sp>
      <p:sp>
        <p:nvSpPr>
          <p:cNvPr id="1439" name="Google Shape;1439;g3621649810e_0_49"/>
          <p:cNvSpPr txBox="1"/>
          <p:nvPr/>
        </p:nvSpPr>
        <p:spPr>
          <a:xfrm>
            <a:off x="1028700" y="1236625"/>
            <a:ext cx="16230600" cy="723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700" b="1">
                <a:latin typeface="Outfit"/>
                <a:ea typeface="Outfit"/>
                <a:cs typeface="Outfit"/>
                <a:sym typeface="Outfit"/>
              </a:rPr>
              <a:t>Building AI Pipelines on Trusted, Versioned Data</a:t>
            </a:r>
            <a:endParaRPr sz="1100"/>
          </a:p>
        </p:txBody>
      </p:sp>
      <p:sp>
        <p:nvSpPr>
          <p:cNvPr id="1440" name="Google Shape;1440;g3621649810e_0_49"/>
          <p:cNvSpPr txBox="1"/>
          <p:nvPr/>
        </p:nvSpPr>
        <p:spPr>
          <a:xfrm>
            <a:off x="1028700" y="2714466"/>
            <a:ext cx="11337000" cy="39885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Dremio enables SQL-based feature engineering and data exploration across all sources.</a:t>
            </a:r>
            <a:endParaRPr sz="2400">
              <a:latin typeface="Outfit"/>
              <a:ea typeface="Outfit"/>
              <a:cs typeface="Outfit"/>
              <a:sym typeface="Outfit"/>
            </a:endParaRPr>
          </a:p>
          <a:p>
            <a:pPr marL="457200" marR="0" lvl="0" indent="0" algn="l" rtl="0">
              <a:lnSpc>
                <a:spcPct val="139958"/>
              </a:lnSpc>
              <a:spcBef>
                <a:spcPts val="0"/>
              </a:spcBef>
              <a:spcAft>
                <a:spcPts val="0"/>
              </a:spcAft>
              <a:buNone/>
            </a:pP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Access real-time and historical data without ETL duplication.</a:t>
            </a:r>
            <a:endParaRPr sz="2400">
              <a:latin typeface="Outfit"/>
              <a:ea typeface="Outfit"/>
              <a:cs typeface="Outfit"/>
              <a:sym typeface="Outfit"/>
            </a:endParaRPr>
          </a:p>
          <a:p>
            <a:pPr marL="457200" marR="0" lvl="0" indent="0" algn="l" rtl="0">
              <a:lnSpc>
                <a:spcPct val="139958"/>
              </a:lnSpc>
              <a:spcBef>
                <a:spcPts val="0"/>
              </a:spcBef>
              <a:spcAft>
                <a:spcPts val="0"/>
              </a:spcAft>
              <a:buNone/>
            </a:pP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Result: Faster experimentation, simplified governance, and reliable model monitoring.</a:t>
            </a:r>
            <a:endParaRPr sz="2400">
              <a:latin typeface="Outfit"/>
              <a:ea typeface="Outfit"/>
              <a:cs typeface="Outfit"/>
              <a:sym typeface="Outfit"/>
            </a:endParaRPr>
          </a:p>
          <a:p>
            <a:pPr marL="0" marR="0" lvl="0" indent="0" algn="l" rtl="0">
              <a:lnSpc>
                <a:spcPct val="139958"/>
              </a:lnSpc>
              <a:spcBef>
                <a:spcPts val="0"/>
              </a:spcBef>
              <a:spcAft>
                <a:spcPts val="0"/>
              </a:spcAft>
              <a:buNone/>
            </a:pPr>
            <a:endParaRPr sz="2400">
              <a:solidFill>
                <a:srgbClr val="000000"/>
              </a:solidFill>
              <a:latin typeface="Outfit"/>
              <a:ea typeface="Outfit"/>
              <a:cs typeface="Outfit"/>
              <a:sym typeface="Outfit"/>
            </a:endParaRPr>
          </a:p>
        </p:txBody>
      </p:sp>
    </p:spTree>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g3621649810e_0_6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6" name="Google Shape;1446;g3621649810e_0_63"/>
          <p:cNvSpPr txBox="1"/>
          <p:nvPr/>
        </p:nvSpPr>
        <p:spPr>
          <a:xfrm>
            <a:off x="1028700" y="4479925"/>
            <a:ext cx="10858500" cy="4093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a:solidFill>
                  <a:srgbClr val="FFFFFF"/>
                </a:solidFill>
                <a:latin typeface="Outfit"/>
                <a:ea typeface="Outfit"/>
                <a:cs typeface="Outfit"/>
                <a:sym typeface="Outfit"/>
              </a:rPr>
              <a:t>Section 7: The Bigger Picture – Open Data for Open AI</a:t>
            </a:r>
            <a:endParaRPr/>
          </a:p>
        </p:txBody>
      </p:sp>
      <p:cxnSp>
        <p:nvCxnSpPr>
          <p:cNvPr id="1447" name="Google Shape;1447;g3621649810e_0_63"/>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1448" name="Google Shape;1448;g3621649810e_0_63"/>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cxnSp>
        <p:nvCxnSpPr>
          <p:cNvPr id="1453" name="Google Shape;1453;g3621649810e_0_70"/>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1454" name="Google Shape;1454;g3621649810e_0_70"/>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1455" name="Google Shape;1455;g3621649810e_0_70"/>
          <p:cNvGrpSpPr/>
          <p:nvPr/>
        </p:nvGrpSpPr>
        <p:grpSpPr>
          <a:xfrm>
            <a:off x="16363515" y="505438"/>
            <a:ext cx="864045" cy="491490"/>
            <a:chOff x="63500" y="63500"/>
            <a:chExt cx="1728089" cy="982980"/>
          </a:xfrm>
        </p:grpSpPr>
        <p:sp>
          <p:nvSpPr>
            <p:cNvPr id="1456" name="Google Shape;1456;g3621649810e_0_70"/>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7" name="Google Shape;1457;g3621649810e_0_70"/>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8" name="Google Shape;1458;g3621649810e_0_70"/>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59" name="Google Shape;1459;g3621649810e_0_70"/>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1460" name="Google Shape;1460;g3621649810e_0_70"/>
          <p:cNvSpPr txBox="1"/>
          <p:nvPr/>
        </p:nvSpPr>
        <p:spPr>
          <a:xfrm>
            <a:off x="1017495" y="9339176"/>
            <a:ext cx="879793" cy="52845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000000"/>
                </a:solidFill>
                <a:latin typeface="Outfit"/>
                <a:ea typeface="Outfit"/>
                <a:cs typeface="Outfit"/>
                <a:sym typeface="Outfit"/>
              </a:rPr>
              <a:t>Pg: </a:t>
            </a:r>
            <a:r>
              <a:rPr lang="en-US" sz="2400">
                <a:latin typeface="Outfit"/>
                <a:ea typeface="Outfit"/>
                <a:cs typeface="Outfit"/>
                <a:sym typeface="Outfit"/>
              </a:rPr>
              <a:t>27</a:t>
            </a:r>
            <a:endParaRPr/>
          </a:p>
        </p:txBody>
      </p:sp>
      <p:sp>
        <p:nvSpPr>
          <p:cNvPr id="1461" name="Google Shape;1461;g3621649810e_0_70"/>
          <p:cNvSpPr txBox="1"/>
          <p:nvPr/>
        </p:nvSpPr>
        <p:spPr>
          <a:xfrm>
            <a:off x="1028700" y="426075"/>
            <a:ext cx="7322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latin typeface="Outfit"/>
                <a:ea typeface="Outfit"/>
                <a:cs typeface="Outfit"/>
                <a:sym typeface="Outfit"/>
              </a:rPr>
              <a:t>The Bigger Picture – Open Data for Open AI</a:t>
            </a:r>
            <a:endParaRPr/>
          </a:p>
        </p:txBody>
      </p:sp>
      <p:sp>
        <p:nvSpPr>
          <p:cNvPr id="1462" name="Google Shape;1462;g3621649810e_0_70"/>
          <p:cNvSpPr txBox="1"/>
          <p:nvPr/>
        </p:nvSpPr>
        <p:spPr>
          <a:xfrm>
            <a:off x="1028700" y="1236625"/>
            <a:ext cx="16230600" cy="723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700" b="1">
                <a:latin typeface="Outfit"/>
                <a:ea typeface="Outfit"/>
                <a:cs typeface="Outfit"/>
                <a:sym typeface="Outfit"/>
              </a:rPr>
              <a:t>Why Open Architecture Matters for AI</a:t>
            </a:r>
            <a:endParaRPr sz="1100"/>
          </a:p>
        </p:txBody>
      </p:sp>
      <p:sp>
        <p:nvSpPr>
          <p:cNvPr id="1463" name="Google Shape;1463;g3621649810e_0_70"/>
          <p:cNvSpPr txBox="1"/>
          <p:nvPr/>
        </p:nvSpPr>
        <p:spPr>
          <a:xfrm>
            <a:off x="1028700" y="2714466"/>
            <a:ext cx="11337000" cy="39885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AI innovation depends on openness, interoperability, and governance.</a:t>
            </a:r>
            <a:endParaRPr sz="2400">
              <a:latin typeface="Outfit"/>
              <a:ea typeface="Outfit"/>
              <a:cs typeface="Outfit"/>
              <a:sym typeface="Outfit"/>
            </a:endParaRPr>
          </a:p>
          <a:p>
            <a:pPr marL="457200" marR="0" lvl="0" indent="0" algn="l" rtl="0">
              <a:lnSpc>
                <a:spcPct val="139958"/>
              </a:lnSpc>
              <a:spcBef>
                <a:spcPts val="0"/>
              </a:spcBef>
              <a:spcAft>
                <a:spcPts val="0"/>
              </a:spcAft>
              <a:buNone/>
            </a:pP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Apache Iceberg supports a vendor-neutral data layer across cloud and on-prem.</a:t>
            </a:r>
            <a:endParaRPr sz="2400">
              <a:latin typeface="Outfit"/>
              <a:ea typeface="Outfit"/>
              <a:cs typeface="Outfit"/>
              <a:sym typeface="Outfit"/>
            </a:endParaRPr>
          </a:p>
          <a:p>
            <a:pPr marL="457200" marR="0" lvl="0" indent="0" algn="l" rtl="0">
              <a:lnSpc>
                <a:spcPct val="139958"/>
              </a:lnSpc>
              <a:spcBef>
                <a:spcPts val="0"/>
              </a:spcBef>
              <a:spcAft>
                <a:spcPts val="0"/>
              </a:spcAft>
              <a:buNone/>
            </a:pP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Dremio unlocks cost-effective, performant access without vendor lock-in.</a:t>
            </a:r>
            <a:br>
              <a:rPr lang="en-US" sz="2400">
                <a:latin typeface="Outfit"/>
                <a:ea typeface="Outfit"/>
                <a:cs typeface="Outfit"/>
                <a:sym typeface="Outfit"/>
              </a:rPr>
            </a:b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Together, they support a future of AI development built on open standards.</a:t>
            </a:r>
            <a:endParaRPr sz="2400">
              <a:latin typeface="Outfit"/>
              <a:ea typeface="Outfit"/>
              <a:cs typeface="Outfit"/>
              <a:sym typeface="Outfit"/>
            </a:endParaRPr>
          </a:p>
          <a:p>
            <a:pPr marL="0" marR="0" lvl="0" indent="0" algn="l" rtl="0">
              <a:lnSpc>
                <a:spcPct val="139958"/>
              </a:lnSpc>
              <a:spcBef>
                <a:spcPts val="0"/>
              </a:spcBef>
              <a:spcAft>
                <a:spcPts val="0"/>
              </a:spcAft>
              <a:buNone/>
            </a:pPr>
            <a:endParaRPr sz="2400">
              <a:solidFill>
                <a:srgbClr val="000000"/>
              </a:solidFill>
              <a:latin typeface="Outfit"/>
              <a:ea typeface="Outfit"/>
              <a:cs typeface="Outfit"/>
              <a:sym typeface="Outfi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g3621649810e_0_85"/>
          <p:cNvSpPr/>
          <p:nvPr/>
        </p:nvSpPr>
        <p:spPr>
          <a:xfrm>
            <a:off x="702300" y="770722"/>
            <a:ext cx="16883400" cy="8488800"/>
          </a:xfrm>
          <a:prstGeom prst="roundRect">
            <a:avLst>
              <a:gd name="adj" fmla="val 2583"/>
            </a:avLst>
          </a:prstGeom>
          <a:solidFill>
            <a:srgbClr val="FFFFFF"/>
          </a:solidFill>
          <a:ln w="9525" cap="flat" cmpd="sng">
            <a:solidFill>
              <a:schemeClr val="lt2"/>
            </a:solidFill>
            <a:prstDash val="solid"/>
            <a:round/>
            <a:headEnd type="none" w="sm" len="sm"/>
            <a:tailEnd type="none" w="sm" len="sm"/>
          </a:ln>
          <a:effectLst>
            <a:outerShdw blurRad="57150" dist="19050" dir="5400000" algn="bl" rotWithShape="0">
              <a:srgbClr val="000000">
                <a:alpha val="16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469" name="Google Shape;1469;g3621649810e_0_85"/>
          <p:cNvSpPr txBox="1"/>
          <p:nvPr/>
        </p:nvSpPr>
        <p:spPr>
          <a:xfrm>
            <a:off x="15094500" y="1095664"/>
            <a:ext cx="2034000" cy="369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400">
                <a:solidFill>
                  <a:srgbClr val="FFFFFF"/>
                </a:solidFill>
                <a:latin typeface="Inter SemiBold"/>
                <a:ea typeface="Inter SemiBold"/>
                <a:cs typeface="Inter SemiBold"/>
                <a:sym typeface="Inter SemiBold"/>
              </a:rPr>
              <a:t>TIPS &amp; INFO</a:t>
            </a:r>
            <a:endParaRPr sz="2400">
              <a:solidFill>
                <a:srgbClr val="FFFFFF"/>
              </a:solidFill>
              <a:latin typeface="Inter SemiBold"/>
              <a:ea typeface="Inter SemiBold"/>
              <a:cs typeface="Inter SemiBold"/>
              <a:sym typeface="Inter SemiBold"/>
            </a:endParaRPr>
          </a:p>
        </p:txBody>
      </p:sp>
      <p:sp>
        <p:nvSpPr>
          <p:cNvPr id="1470" name="Google Shape;1470;g3621649810e_0_85"/>
          <p:cNvSpPr/>
          <p:nvPr/>
        </p:nvSpPr>
        <p:spPr>
          <a:xfrm>
            <a:off x="14663050" y="762000"/>
            <a:ext cx="2948400" cy="735600"/>
          </a:xfrm>
          <a:prstGeom prst="round1Rect">
            <a:avLst>
              <a:gd name="adj" fmla="val 37141"/>
            </a:avLst>
          </a:prstGeom>
          <a:solidFill>
            <a:srgbClr val="196C79"/>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471" name="Google Shape;1471;g3621649810e_0_85"/>
          <p:cNvSpPr txBox="1"/>
          <p:nvPr/>
        </p:nvSpPr>
        <p:spPr>
          <a:xfrm>
            <a:off x="15120250" y="934541"/>
            <a:ext cx="2034000" cy="369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400">
                <a:solidFill>
                  <a:srgbClr val="FFFFFF"/>
                </a:solidFill>
                <a:latin typeface="Inter SemiBold"/>
                <a:ea typeface="Inter SemiBold"/>
                <a:cs typeface="Inter SemiBold"/>
                <a:sym typeface="Inter SemiBold"/>
              </a:rPr>
              <a:t>Hands-On</a:t>
            </a:r>
            <a:endParaRPr sz="2400">
              <a:solidFill>
                <a:srgbClr val="FFFFFF"/>
              </a:solidFill>
              <a:latin typeface="Inter SemiBold"/>
              <a:ea typeface="Inter SemiBold"/>
              <a:cs typeface="Inter SemiBold"/>
              <a:sym typeface="Inter SemiBold"/>
            </a:endParaRPr>
          </a:p>
        </p:txBody>
      </p:sp>
      <p:sp>
        <p:nvSpPr>
          <p:cNvPr id="1472" name="Google Shape;1472;g3621649810e_0_85"/>
          <p:cNvSpPr txBox="1"/>
          <p:nvPr/>
        </p:nvSpPr>
        <p:spPr>
          <a:xfrm>
            <a:off x="4889850" y="9158600"/>
            <a:ext cx="8116800" cy="16008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US" sz="4000" b="1">
                <a:latin typeface="Inter"/>
                <a:ea typeface="Inter"/>
                <a:cs typeface="Inter"/>
                <a:sym typeface="Inter"/>
              </a:rPr>
              <a:t>dremio.com/blog</a:t>
            </a:r>
            <a:endParaRPr sz="4000" b="1">
              <a:latin typeface="Inter"/>
              <a:ea typeface="Inter"/>
              <a:cs typeface="Inter"/>
              <a:sym typeface="Inter"/>
            </a:endParaRPr>
          </a:p>
          <a:p>
            <a:pPr marL="0" lvl="0" indent="0" algn="ctr" rtl="0">
              <a:spcBef>
                <a:spcPts val="0"/>
              </a:spcBef>
              <a:spcAft>
                <a:spcPts val="0"/>
              </a:spcAft>
              <a:buNone/>
            </a:pPr>
            <a:endParaRPr sz="4000" b="1">
              <a:latin typeface="Inter"/>
              <a:ea typeface="Inter"/>
              <a:cs typeface="Inter"/>
              <a:sym typeface="Inter"/>
            </a:endParaRPr>
          </a:p>
        </p:txBody>
      </p:sp>
      <p:sp>
        <p:nvSpPr>
          <p:cNvPr id="1473" name="Google Shape;1473;g3621649810e_0_85"/>
          <p:cNvSpPr txBox="1"/>
          <p:nvPr/>
        </p:nvSpPr>
        <p:spPr>
          <a:xfrm>
            <a:off x="1484250" y="3410800"/>
            <a:ext cx="3011400" cy="8310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US" sz="3000">
                <a:solidFill>
                  <a:schemeClr val="dk2"/>
                </a:solidFill>
              </a:rPr>
              <a:t>Intro to Iceberg</a:t>
            </a:r>
            <a:endParaRPr sz="2800">
              <a:solidFill>
                <a:schemeClr val="dk2"/>
              </a:solidFill>
            </a:endParaRPr>
          </a:p>
        </p:txBody>
      </p:sp>
      <p:sp>
        <p:nvSpPr>
          <p:cNvPr id="1474" name="Google Shape;1474;g3621649810e_0_85"/>
          <p:cNvSpPr txBox="1"/>
          <p:nvPr/>
        </p:nvSpPr>
        <p:spPr>
          <a:xfrm>
            <a:off x="9485100" y="3630200"/>
            <a:ext cx="3242400" cy="6771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US" sz="2000">
                <a:solidFill>
                  <a:schemeClr val="dk2"/>
                </a:solidFill>
              </a:rPr>
              <a:t>SQLServer -&gt; Dashboard</a:t>
            </a:r>
            <a:endParaRPr sz="1800">
              <a:solidFill>
                <a:schemeClr val="dk2"/>
              </a:solidFill>
            </a:endParaRPr>
          </a:p>
        </p:txBody>
      </p:sp>
      <p:sp>
        <p:nvSpPr>
          <p:cNvPr id="1475" name="Google Shape;1475;g3621649810e_0_85"/>
          <p:cNvSpPr txBox="1"/>
          <p:nvPr/>
        </p:nvSpPr>
        <p:spPr>
          <a:xfrm>
            <a:off x="5484650" y="3630200"/>
            <a:ext cx="3011400" cy="6771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US" sz="2000">
                <a:solidFill>
                  <a:schemeClr val="dk2"/>
                </a:solidFill>
              </a:rPr>
              <a:t>Postgres -&gt; Dashboard</a:t>
            </a:r>
            <a:endParaRPr sz="1800">
              <a:solidFill>
                <a:schemeClr val="dk2"/>
              </a:solidFill>
            </a:endParaRPr>
          </a:p>
        </p:txBody>
      </p:sp>
      <p:sp>
        <p:nvSpPr>
          <p:cNvPr id="1476" name="Google Shape;1476;g3621649810e_0_85"/>
          <p:cNvSpPr txBox="1"/>
          <p:nvPr/>
        </p:nvSpPr>
        <p:spPr>
          <a:xfrm>
            <a:off x="13626850" y="3630200"/>
            <a:ext cx="3242400" cy="6771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US" sz="2000">
                <a:solidFill>
                  <a:schemeClr val="dk2"/>
                </a:solidFill>
              </a:rPr>
              <a:t>MongoDB -&gt; Dashboard</a:t>
            </a:r>
            <a:endParaRPr sz="1800">
              <a:solidFill>
                <a:schemeClr val="dk2"/>
              </a:solidFill>
            </a:endParaRPr>
          </a:p>
        </p:txBody>
      </p:sp>
      <p:pic>
        <p:nvPicPr>
          <p:cNvPr id="1477" name="Google Shape;1477;g3621649810e_0_85"/>
          <p:cNvPicPr preferRelativeResize="0"/>
          <p:nvPr/>
        </p:nvPicPr>
        <p:blipFill rotWithShape="1">
          <a:blip r:embed="rId3">
            <a:alphaModFix/>
          </a:blip>
          <a:srcRect/>
          <a:stretch/>
        </p:blipFill>
        <p:spPr>
          <a:xfrm>
            <a:off x="14629886" y="2007610"/>
            <a:ext cx="1236320" cy="1236320"/>
          </a:xfrm>
          <a:prstGeom prst="rect">
            <a:avLst/>
          </a:prstGeom>
          <a:noFill/>
          <a:ln>
            <a:noFill/>
          </a:ln>
        </p:spPr>
      </p:pic>
      <p:pic>
        <p:nvPicPr>
          <p:cNvPr id="1478" name="Google Shape;1478;g3621649810e_0_85"/>
          <p:cNvPicPr preferRelativeResize="0"/>
          <p:nvPr/>
        </p:nvPicPr>
        <p:blipFill rotWithShape="1">
          <a:blip r:embed="rId4">
            <a:alphaModFix/>
          </a:blip>
          <a:srcRect/>
          <a:stretch/>
        </p:blipFill>
        <p:spPr>
          <a:xfrm>
            <a:off x="6407621" y="2007599"/>
            <a:ext cx="1113808" cy="1236347"/>
          </a:xfrm>
          <a:prstGeom prst="rect">
            <a:avLst/>
          </a:prstGeom>
          <a:noFill/>
          <a:ln>
            <a:noFill/>
          </a:ln>
        </p:spPr>
      </p:pic>
      <p:pic>
        <p:nvPicPr>
          <p:cNvPr id="1479" name="Google Shape;1479;g3621649810e_0_85"/>
          <p:cNvPicPr preferRelativeResize="0"/>
          <p:nvPr/>
        </p:nvPicPr>
        <p:blipFill rotWithShape="1">
          <a:blip r:embed="rId5">
            <a:alphaModFix/>
          </a:blip>
          <a:srcRect/>
          <a:stretch/>
        </p:blipFill>
        <p:spPr>
          <a:xfrm>
            <a:off x="2339521" y="1975303"/>
            <a:ext cx="1300851" cy="1300899"/>
          </a:xfrm>
          <a:prstGeom prst="rect">
            <a:avLst/>
          </a:prstGeom>
          <a:noFill/>
          <a:ln>
            <a:noFill/>
          </a:ln>
        </p:spPr>
      </p:pic>
      <p:pic>
        <p:nvPicPr>
          <p:cNvPr id="1480" name="Google Shape;1480;g3621649810e_0_85"/>
          <p:cNvPicPr preferRelativeResize="0"/>
          <p:nvPr/>
        </p:nvPicPr>
        <p:blipFill rotWithShape="1">
          <a:blip r:embed="rId6">
            <a:alphaModFix/>
          </a:blip>
          <a:srcRect/>
          <a:stretch/>
        </p:blipFill>
        <p:spPr>
          <a:xfrm>
            <a:off x="10618701" y="2138147"/>
            <a:ext cx="975250" cy="975250"/>
          </a:xfrm>
          <a:prstGeom prst="rect">
            <a:avLst/>
          </a:prstGeom>
          <a:noFill/>
          <a:ln>
            <a:noFill/>
          </a:ln>
        </p:spPr>
      </p:pic>
      <p:pic>
        <p:nvPicPr>
          <p:cNvPr id="1481" name="Google Shape;1481;g3621649810e_0_85"/>
          <p:cNvPicPr preferRelativeResize="0"/>
          <p:nvPr/>
        </p:nvPicPr>
        <p:blipFill>
          <a:blip r:embed="rId7">
            <a:alphaModFix/>
          </a:blip>
          <a:stretch>
            <a:fillRect/>
          </a:stretch>
        </p:blipFill>
        <p:spPr>
          <a:xfrm>
            <a:off x="1124298" y="4750800"/>
            <a:ext cx="3661751" cy="3661751"/>
          </a:xfrm>
          <a:prstGeom prst="rect">
            <a:avLst/>
          </a:prstGeom>
          <a:noFill/>
          <a:ln>
            <a:noFill/>
          </a:ln>
        </p:spPr>
      </p:pic>
      <p:pic>
        <p:nvPicPr>
          <p:cNvPr id="1482" name="Google Shape;1482;g3621649810e_0_85"/>
          <p:cNvPicPr preferRelativeResize="0"/>
          <p:nvPr/>
        </p:nvPicPr>
        <p:blipFill>
          <a:blip r:embed="rId8">
            <a:alphaModFix/>
          </a:blip>
          <a:stretch>
            <a:fillRect/>
          </a:stretch>
        </p:blipFill>
        <p:spPr>
          <a:xfrm>
            <a:off x="9174850" y="4822400"/>
            <a:ext cx="3675850" cy="3697300"/>
          </a:xfrm>
          <a:prstGeom prst="rect">
            <a:avLst/>
          </a:prstGeom>
          <a:noFill/>
          <a:ln>
            <a:noFill/>
          </a:ln>
        </p:spPr>
      </p:pic>
      <p:pic>
        <p:nvPicPr>
          <p:cNvPr id="1483" name="Google Shape;1483;g3621649810e_0_85"/>
          <p:cNvPicPr preferRelativeResize="0"/>
          <p:nvPr/>
        </p:nvPicPr>
        <p:blipFill>
          <a:blip r:embed="rId9">
            <a:alphaModFix/>
          </a:blip>
          <a:stretch>
            <a:fillRect/>
          </a:stretch>
        </p:blipFill>
        <p:spPr>
          <a:xfrm>
            <a:off x="13336200" y="4822400"/>
            <a:ext cx="3690095" cy="3697300"/>
          </a:xfrm>
          <a:prstGeom prst="rect">
            <a:avLst/>
          </a:prstGeom>
          <a:noFill/>
          <a:ln>
            <a:noFill/>
          </a:ln>
        </p:spPr>
      </p:pic>
      <p:pic>
        <p:nvPicPr>
          <p:cNvPr id="1484" name="Google Shape;1484;g3621649810e_0_85"/>
          <p:cNvPicPr preferRelativeResize="0"/>
          <p:nvPr/>
        </p:nvPicPr>
        <p:blipFill>
          <a:blip r:embed="rId10">
            <a:alphaModFix/>
          </a:blip>
          <a:stretch>
            <a:fillRect/>
          </a:stretch>
        </p:blipFill>
        <p:spPr>
          <a:xfrm>
            <a:off x="5137096" y="4777600"/>
            <a:ext cx="3675854" cy="36617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94"/>
        <p:cNvGrpSpPr/>
        <p:nvPr/>
      </p:nvGrpSpPr>
      <p:grpSpPr>
        <a:xfrm>
          <a:off x="0" y="0"/>
          <a:ext cx="0" cy="0"/>
          <a:chOff x="0" y="0"/>
          <a:chExt cx="0" cy="0"/>
        </a:xfrm>
      </p:grpSpPr>
      <p:sp>
        <p:nvSpPr>
          <p:cNvPr id="795" name="Google Shape;795;p4"/>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6" t="-66100" r="-27805" b="-855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4"/>
          <p:cNvSpPr txBox="1"/>
          <p:nvPr/>
        </p:nvSpPr>
        <p:spPr>
          <a:xfrm>
            <a:off x="2170922" y="6200273"/>
            <a:ext cx="3478800" cy="554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a:solidFill>
                  <a:srgbClr val="FFFFFF"/>
                </a:solidFill>
                <a:latin typeface="Outfit"/>
                <a:ea typeface="Outfit"/>
                <a:cs typeface="Outfit"/>
                <a:sym typeface="Outfit"/>
              </a:rPr>
              <a:t>Alex Merced</a:t>
            </a:r>
            <a:endParaRPr/>
          </a:p>
        </p:txBody>
      </p:sp>
      <p:sp>
        <p:nvSpPr>
          <p:cNvPr id="797" name="Google Shape;797;p4"/>
          <p:cNvSpPr txBox="1"/>
          <p:nvPr/>
        </p:nvSpPr>
        <p:spPr>
          <a:xfrm>
            <a:off x="2170922" y="6867993"/>
            <a:ext cx="34788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Outfit"/>
                <a:ea typeface="Outfit"/>
                <a:cs typeface="Outfit"/>
                <a:sym typeface="Outfit"/>
              </a:rPr>
              <a:t>Head of DevRel, Dremio</a:t>
            </a:r>
            <a:endParaRPr/>
          </a:p>
        </p:txBody>
      </p:sp>
      <p:cxnSp>
        <p:nvCxnSpPr>
          <p:cNvPr id="798" name="Google Shape;798;p4"/>
          <p:cNvCxnSpPr/>
          <p:nvPr/>
        </p:nvCxnSpPr>
        <p:spPr>
          <a:xfrm>
            <a:off x="2170922" y="6831313"/>
            <a:ext cx="3415861" cy="19050"/>
          </a:xfrm>
          <a:prstGeom prst="straightConnector1">
            <a:avLst/>
          </a:prstGeom>
          <a:noFill/>
          <a:ln w="38100" cap="flat" cmpd="sng">
            <a:solidFill>
              <a:srgbClr val="FFFFFF"/>
            </a:solidFill>
            <a:prstDash val="solid"/>
            <a:round/>
            <a:headEnd type="none" w="sm" len="sm"/>
            <a:tailEnd type="none" w="sm" len="sm"/>
          </a:ln>
        </p:spPr>
      </p:cxnSp>
      <p:sp>
        <p:nvSpPr>
          <p:cNvPr id="799" name="Google Shape;799;p4"/>
          <p:cNvSpPr txBox="1"/>
          <p:nvPr/>
        </p:nvSpPr>
        <p:spPr>
          <a:xfrm>
            <a:off x="8566806" y="2491849"/>
            <a:ext cx="5640900" cy="90331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About</a:t>
            </a:r>
            <a:r>
              <a:rPr lang="en-US" sz="4400">
                <a:solidFill>
                  <a:schemeClr val="dk1"/>
                </a:solidFill>
                <a:latin typeface="Calibri"/>
                <a:ea typeface="Calibri"/>
                <a:cs typeface="Calibri"/>
                <a:sym typeface="Calibri"/>
              </a:rPr>
              <a:t> </a:t>
            </a:r>
            <a:r>
              <a:rPr lang="en-US" sz="4400">
                <a:solidFill>
                  <a:srgbClr val="00CD8F"/>
                </a:solidFill>
                <a:latin typeface="Calibri"/>
                <a:ea typeface="Calibri"/>
                <a:cs typeface="Calibri"/>
                <a:sym typeface="Calibri"/>
              </a:rPr>
              <a:t>Alex Merced</a:t>
            </a:r>
            <a:endParaRPr/>
          </a:p>
        </p:txBody>
      </p:sp>
      <p:sp>
        <p:nvSpPr>
          <p:cNvPr id="800" name="Google Shape;800;p4"/>
          <p:cNvSpPr txBox="1"/>
          <p:nvPr/>
        </p:nvSpPr>
        <p:spPr>
          <a:xfrm>
            <a:off x="8641280" y="3521284"/>
            <a:ext cx="8618019" cy="44225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lt1"/>
                </a:solidFill>
                <a:latin typeface="Outfit"/>
                <a:ea typeface="Outfit"/>
                <a:cs typeface="Outfit"/>
                <a:sym typeface="Outfit"/>
              </a:rPr>
              <a:t>Alex Merced is the Head of DevRel at </a:t>
            </a:r>
            <a:r>
              <a:rPr lang="en-US" sz="2000" dirty="0" err="1">
                <a:solidFill>
                  <a:schemeClr val="lt1"/>
                </a:solidFill>
                <a:latin typeface="Outfit"/>
                <a:ea typeface="Outfit"/>
                <a:cs typeface="Outfit"/>
                <a:sym typeface="Outfit"/>
              </a:rPr>
              <a:t>Dremio</a:t>
            </a:r>
            <a:r>
              <a:rPr lang="en-US" sz="2000" dirty="0">
                <a:solidFill>
                  <a:schemeClr val="lt1"/>
                </a:solidFill>
                <a:latin typeface="Outfit"/>
                <a:ea typeface="Outfit"/>
                <a:cs typeface="Outfit"/>
                <a:sym typeface="Outfit"/>
              </a:rPr>
              <a:t> with experience as a developer and instructor. </a:t>
            </a:r>
            <a:endParaRPr sz="2000" dirty="0">
              <a:solidFill>
                <a:schemeClr val="lt1"/>
              </a:solidFill>
              <a:latin typeface="Outfit"/>
              <a:ea typeface="Outfit"/>
              <a:cs typeface="Outfit"/>
              <a:sym typeface="Outfit"/>
            </a:endParaRPr>
          </a:p>
          <a:p>
            <a:pPr marL="0" marR="0" lvl="0" indent="0" algn="l" rtl="0">
              <a:spcBef>
                <a:spcPts val="0"/>
              </a:spcBef>
              <a:spcAft>
                <a:spcPts val="0"/>
              </a:spcAft>
              <a:buNone/>
            </a:pPr>
            <a:endParaRPr sz="2000">
              <a:solidFill>
                <a:schemeClr val="lt1"/>
              </a:solidFill>
              <a:latin typeface="Outfit"/>
              <a:ea typeface="Outfit"/>
              <a:cs typeface="Outfit"/>
              <a:sym typeface="Outfit"/>
            </a:endParaRPr>
          </a:p>
          <a:p>
            <a:pPr marL="0" marR="0" lvl="0" indent="0" algn="l" rtl="0">
              <a:spcBef>
                <a:spcPts val="0"/>
              </a:spcBef>
              <a:spcAft>
                <a:spcPts val="0"/>
              </a:spcAft>
              <a:buNone/>
            </a:pPr>
            <a:r>
              <a:rPr lang="en-US" sz="2000" dirty="0">
                <a:solidFill>
                  <a:schemeClr val="lt1"/>
                </a:solidFill>
                <a:latin typeface="Outfit"/>
                <a:ea typeface="Outfit"/>
                <a:cs typeface="Outfit"/>
                <a:sym typeface="Outfit"/>
              </a:rPr>
              <a:t>His professional journey includes roles at </a:t>
            </a:r>
            <a:r>
              <a:rPr lang="en-US" sz="2000" dirty="0" err="1">
                <a:solidFill>
                  <a:schemeClr val="lt1"/>
                </a:solidFill>
                <a:latin typeface="Outfit"/>
                <a:ea typeface="Outfit"/>
                <a:cs typeface="Outfit"/>
                <a:sym typeface="Outfit"/>
              </a:rPr>
              <a:t>GenEd</a:t>
            </a:r>
            <a:r>
              <a:rPr lang="en-US" sz="2000" dirty="0">
                <a:solidFill>
                  <a:schemeClr val="lt1"/>
                </a:solidFill>
                <a:latin typeface="Outfit"/>
                <a:ea typeface="Outfit"/>
                <a:cs typeface="Outfit"/>
                <a:sym typeface="Outfit"/>
              </a:rPr>
              <a:t> Systems, Crossfield Digital, </a:t>
            </a:r>
            <a:r>
              <a:rPr lang="en-US" sz="2000" dirty="0" err="1">
                <a:solidFill>
                  <a:schemeClr val="lt1"/>
                </a:solidFill>
                <a:latin typeface="Outfit"/>
                <a:ea typeface="Outfit"/>
                <a:cs typeface="Outfit"/>
                <a:sym typeface="Outfit"/>
              </a:rPr>
              <a:t>CampusGuard</a:t>
            </a:r>
            <a:r>
              <a:rPr lang="en-US" sz="2000" dirty="0">
                <a:solidFill>
                  <a:schemeClr val="lt1"/>
                </a:solidFill>
                <a:latin typeface="Outfit"/>
                <a:ea typeface="Outfit"/>
                <a:cs typeface="Outfit"/>
                <a:sym typeface="Outfit"/>
              </a:rPr>
              <a:t>, and General Assembly. He co-authored "Apache Iceberg: The Definitive Guide" published by O'Reilly and has spoken at notable events such as Data Day Texas and Data Council. </a:t>
            </a:r>
            <a:endParaRPr sz="2000" dirty="0">
              <a:solidFill>
                <a:schemeClr val="lt1"/>
              </a:solidFill>
              <a:latin typeface="Outfit"/>
              <a:ea typeface="Outfit"/>
              <a:cs typeface="Outfit"/>
              <a:sym typeface="Outfit"/>
            </a:endParaRPr>
          </a:p>
          <a:p>
            <a:pPr marL="0" marR="0" lvl="0" indent="0" algn="l" rtl="0">
              <a:spcBef>
                <a:spcPts val="0"/>
              </a:spcBef>
              <a:spcAft>
                <a:spcPts val="0"/>
              </a:spcAft>
              <a:buNone/>
            </a:pPr>
            <a:endParaRPr sz="2000">
              <a:solidFill>
                <a:schemeClr val="lt1"/>
              </a:solidFill>
              <a:latin typeface="Outfit"/>
              <a:ea typeface="Outfit"/>
              <a:cs typeface="Outfit"/>
              <a:sym typeface="Outfit"/>
            </a:endParaRPr>
          </a:p>
          <a:p>
            <a:pPr marL="0" marR="0" lvl="0" indent="0" algn="l" rtl="0">
              <a:spcBef>
                <a:spcPts val="0"/>
              </a:spcBef>
              <a:spcAft>
                <a:spcPts val="0"/>
              </a:spcAft>
              <a:buNone/>
            </a:pPr>
            <a:r>
              <a:rPr lang="en-US" sz="2000" dirty="0">
                <a:solidFill>
                  <a:schemeClr val="lt1"/>
                </a:solidFill>
                <a:latin typeface="Outfit"/>
                <a:ea typeface="Outfit"/>
                <a:cs typeface="Outfit"/>
                <a:sym typeface="Outfit"/>
              </a:rPr>
              <a:t>Alex is passionate about technology, sharing his expertise through blogs, videos, podcasts like </a:t>
            </a:r>
            <a:r>
              <a:rPr lang="en-US" sz="2000" err="1">
                <a:solidFill>
                  <a:schemeClr val="lt1"/>
                </a:solidFill>
                <a:latin typeface="Outfit"/>
                <a:ea typeface="Outfit"/>
                <a:cs typeface="Outfit"/>
                <a:sym typeface="Outfit"/>
              </a:rPr>
              <a:t>Datanation</a:t>
            </a:r>
            <a:r>
              <a:rPr lang="en-US" sz="2000" dirty="0">
                <a:solidFill>
                  <a:schemeClr val="lt1"/>
                </a:solidFill>
                <a:latin typeface="Outfit"/>
                <a:ea typeface="Outfit"/>
                <a:cs typeface="Outfit"/>
                <a:sym typeface="Outfit"/>
              </a:rPr>
              <a:t> and Web Dev 101, and contributions to the JavaScript and Python communities with libraries like </a:t>
            </a:r>
            <a:r>
              <a:rPr lang="en-US" sz="2000" err="1">
                <a:solidFill>
                  <a:schemeClr val="lt1"/>
                </a:solidFill>
                <a:latin typeface="Outfit"/>
                <a:ea typeface="Outfit"/>
                <a:cs typeface="Outfit"/>
                <a:sym typeface="Outfit"/>
              </a:rPr>
              <a:t>SencilloDB</a:t>
            </a:r>
            <a:r>
              <a:rPr lang="en-US" sz="2000" dirty="0">
                <a:solidFill>
                  <a:schemeClr val="lt1"/>
                </a:solidFill>
                <a:latin typeface="Outfit"/>
                <a:ea typeface="Outfit"/>
                <a:cs typeface="Outfit"/>
                <a:sym typeface="Outfit"/>
              </a:rPr>
              <a:t> and </a:t>
            </a:r>
            <a:r>
              <a:rPr lang="en-US" sz="2000" err="1">
                <a:solidFill>
                  <a:schemeClr val="lt1"/>
                </a:solidFill>
                <a:latin typeface="Outfit"/>
                <a:ea typeface="Outfit"/>
                <a:cs typeface="Outfit"/>
                <a:sym typeface="Outfit"/>
              </a:rPr>
              <a:t>CoquitoJS</a:t>
            </a:r>
            <a:r>
              <a:rPr lang="en-US" sz="2000" dirty="0">
                <a:solidFill>
                  <a:schemeClr val="lt1"/>
                </a:solidFill>
                <a:latin typeface="Outfit"/>
                <a:ea typeface="Outfit"/>
                <a:cs typeface="Outfit"/>
                <a:sym typeface="Outfit"/>
              </a:rPr>
              <a:t>.</a:t>
            </a:r>
            <a:endParaRPr lang="en-US" sz="2000" dirty="0">
              <a:solidFill>
                <a:schemeClr val="lt1"/>
              </a:solidFill>
              <a:latin typeface="Outfit"/>
              <a:ea typeface="Outfit"/>
              <a:cs typeface="Outfit"/>
            </a:endParaRPr>
          </a:p>
          <a:p>
            <a:endParaRPr lang="en-US" sz="2000" dirty="0">
              <a:solidFill>
                <a:schemeClr val="lt1"/>
              </a:solidFill>
              <a:latin typeface="Outfit"/>
            </a:endParaRPr>
          </a:p>
          <a:p>
            <a:r>
              <a:rPr lang="en-US" sz="4000" dirty="0">
                <a:solidFill>
                  <a:schemeClr val="lt1"/>
                </a:solidFill>
              </a:rPr>
              <a:t>FOLLOW ALEX, ALL LINKS AT:</a:t>
            </a:r>
          </a:p>
          <a:p>
            <a:r>
              <a:rPr lang="en-US" sz="4000" dirty="0">
                <a:solidFill>
                  <a:schemeClr val="lt1"/>
                </a:solidFill>
              </a:rPr>
              <a:t>ALEXMERCED.COM</a:t>
            </a:r>
          </a:p>
        </p:txBody>
      </p:sp>
      <p:grpSp>
        <p:nvGrpSpPr>
          <p:cNvPr id="801" name="Google Shape;801;p4"/>
          <p:cNvGrpSpPr/>
          <p:nvPr/>
        </p:nvGrpSpPr>
        <p:grpSpPr>
          <a:xfrm>
            <a:off x="2483069" y="3391061"/>
            <a:ext cx="2791562" cy="2791562"/>
            <a:chOff x="0" y="0"/>
            <a:chExt cx="812800" cy="812800"/>
          </a:xfrm>
        </p:grpSpPr>
        <p:sp>
          <p:nvSpPr>
            <p:cNvPr id="802" name="Google Shape;80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4"/>
            <p:cNvSpPr txBox="1"/>
            <p:nvPr/>
          </p:nvSpPr>
          <p:spPr>
            <a:xfrm>
              <a:off x="76200" y="66675"/>
              <a:ext cx="660300" cy="669900"/>
            </a:xfrm>
            <a:prstGeom prst="rect">
              <a:avLst/>
            </a:prstGeom>
            <a:noFill/>
            <a:ln>
              <a:noFill/>
            </a:ln>
          </p:spPr>
          <p:txBody>
            <a:bodyPr spcFirstLastPara="1" wrap="square" lIns="10975" tIns="10975" rIns="10975" bIns="10975" anchor="ctr" anchorCtr="0">
              <a:noAutofit/>
            </a:bodyPr>
            <a:lstStyle/>
            <a:p>
              <a:pPr marL="0" marR="0" lvl="0" indent="0" algn="ctr" rtl="0">
                <a:lnSpc>
                  <a:spcPct val="11777"/>
                </a:lnSpc>
                <a:spcBef>
                  <a:spcPts val="0"/>
                </a:spcBef>
                <a:spcAft>
                  <a:spcPts val="0"/>
                </a:spcAft>
                <a:buNone/>
              </a:pPr>
              <a:endParaRPr sz="1800">
                <a:solidFill>
                  <a:schemeClr val="dk1"/>
                </a:solidFill>
                <a:latin typeface="Calibri"/>
                <a:ea typeface="Calibri"/>
                <a:cs typeface="Calibri"/>
                <a:sym typeface="Calibri"/>
              </a:endParaRPr>
            </a:p>
          </p:txBody>
        </p:sp>
      </p:grpSp>
      <p:pic>
        <p:nvPicPr>
          <p:cNvPr id="804" name="Google Shape;804;p4"/>
          <p:cNvPicPr preferRelativeResize="0"/>
          <p:nvPr/>
        </p:nvPicPr>
        <p:blipFill rotWithShape="1">
          <a:blip r:embed="rId5">
            <a:alphaModFix/>
          </a:blip>
          <a:srcRect b="37095"/>
          <a:stretch/>
        </p:blipFill>
        <p:spPr>
          <a:xfrm>
            <a:off x="2607238" y="3604125"/>
            <a:ext cx="2538900" cy="2395500"/>
          </a:xfrm>
          <a:prstGeom prst="ellipse">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5"/>
          <p:cNvSpPr/>
          <p:nvPr/>
        </p:nvSpPr>
        <p:spPr>
          <a:xfrm>
            <a:off x="0" y="0"/>
            <a:ext cx="7023487" cy="1028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1" name="Google Shape;811;p5"/>
          <p:cNvSpPr txBox="1"/>
          <p:nvPr/>
        </p:nvSpPr>
        <p:spPr>
          <a:xfrm>
            <a:off x="1028700" y="2085975"/>
            <a:ext cx="6566557" cy="12287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a:solidFill>
                  <a:srgbClr val="FFFFFF"/>
                </a:solidFill>
                <a:latin typeface="Lexend Deca"/>
                <a:ea typeface="Lexend Deca"/>
                <a:cs typeface="Lexend Deca"/>
                <a:sym typeface="Lexend Deca"/>
              </a:rPr>
              <a:t>Agenda</a:t>
            </a:r>
            <a:endParaRPr/>
          </a:p>
        </p:txBody>
      </p:sp>
      <p:cxnSp>
        <p:nvCxnSpPr>
          <p:cNvPr id="812" name="Google Shape;812;p5"/>
          <p:cNvCxnSpPr/>
          <p:nvPr/>
        </p:nvCxnSpPr>
        <p:spPr>
          <a:xfrm>
            <a:off x="1028700" y="1828081"/>
            <a:ext cx="5143500" cy="0"/>
          </a:xfrm>
          <a:prstGeom prst="straightConnector1">
            <a:avLst/>
          </a:prstGeom>
          <a:noFill/>
          <a:ln w="38100" cap="flat" cmpd="sng">
            <a:solidFill>
              <a:srgbClr val="FFFFFF"/>
            </a:solidFill>
            <a:prstDash val="solid"/>
            <a:round/>
            <a:headEnd type="none" w="sm" len="sm"/>
            <a:tailEnd type="none" w="sm" len="sm"/>
          </a:ln>
        </p:spPr>
      </p:cxnSp>
      <p:cxnSp>
        <p:nvCxnSpPr>
          <p:cNvPr id="813" name="Google Shape;813;p5"/>
          <p:cNvCxnSpPr/>
          <p:nvPr/>
        </p:nvCxnSpPr>
        <p:spPr>
          <a:xfrm>
            <a:off x="8184832" y="2628900"/>
            <a:ext cx="8893300" cy="0"/>
          </a:xfrm>
          <a:prstGeom prst="straightConnector1">
            <a:avLst/>
          </a:prstGeom>
          <a:noFill/>
          <a:ln w="38100" cap="flat" cmpd="sng">
            <a:solidFill>
              <a:srgbClr val="000000"/>
            </a:solidFill>
            <a:prstDash val="solid"/>
            <a:round/>
            <a:headEnd type="none" w="sm" len="sm"/>
            <a:tailEnd type="none" w="sm" len="sm"/>
          </a:ln>
        </p:spPr>
      </p:cxnSp>
      <p:cxnSp>
        <p:nvCxnSpPr>
          <p:cNvPr id="814" name="Google Shape;814;p5"/>
          <p:cNvCxnSpPr/>
          <p:nvPr/>
        </p:nvCxnSpPr>
        <p:spPr>
          <a:xfrm>
            <a:off x="8184640" y="3517900"/>
            <a:ext cx="8903018" cy="0"/>
          </a:xfrm>
          <a:prstGeom prst="straightConnector1">
            <a:avLst/>
          </a:prstGeom>
          <a:noFill/>
          <a:ln w="38100" cap="flat" cmpd="sng">
            <a:solidFill>
              <a:srgbClr val="000000"/>
            </a:solidFill>
            <a:prstDash val="solid"/>
            <a:round/>
            <a:headEnd type="none" w="sm" len="sm"/>
            <a:tailEnd type="none" w="sm" len="sm"/>
          </a:ln>
        </p:spPr>
      </p:cxnSp>
      <p:sp>
        <p:nvSpPr>
          <p:cNvPr id="815" name="Google Shape;815;p5"/>
          <p:cNvSpPr txBox="1"/>
          <p:nvPr/>
        </p:nvSpPr>
        <p:spPr>
          <a:xfrm>
            <a:off x="8224418" y="2848429"/>
            <a:ext cx="351451"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01</a:t>
            </a:r>
            <a:endParaRPr/>
          </a:p>
        </p:txBody>
      </p:sp>
      <p:sp>
        <p:nvSpPr>
          <p:cNvPr id="816" name="Google Shape;816;p5"/>
          <p:cNvSpPr txBox="1"/>
          <p:nvPr/>
        </p:nvSpPr>
        <p:spPr>
          <a:xfrm>
            <a:off x="9141484" y="2710300"/>
            <a:ext cx="8313914" cy="646331"/>
          </a:xfrm>
          <a:prstGeom prst="rect">
            <a:avLst/>
          </a:prstGeom>
          <a:noFill/>
          <a:ln>
            <a:noFill/>
          </a:ln>
        </p:spPr>
        <p:txBody>
          <a:bodyPr spcFirstLastPara="1" wrap="square" lIns="0" tIns="0" rIns="0" bIns="0" anchor="t" anchorCtr="0">
            <a:spAutoFit/>
          </a:bodyPr>
          <a:lstStyle/>
          <a:p>
            <a:pPr algn="ctr">
              <a:lnSpc>
                <a:spcPct val="140000"/>
              </a:lnSpc>
            </a:pPr>
            <a:r>
              <a:rPr lang="en-US" sz="3000" dirty="0">
                <a:ea typeface="Lexend Deca"/>
                <a:sym typeface="Lexend Deca"/>
              </a:rPr>
              <a:t>Why AI Needs Better Foundations</a:t>
            </a:r>
            <a:endParaRPr lang="en-US" sz="3000"/>
          </a:p>
        </p:txBody>
      </p:sp>
      <p:cxnSp>
        <p:nvCxnSpPr>
          <p:cNvPr id="817" name="Google Shape;817;p5"/>
          <p:cNvCxnSpPr/>
          <p:nvPr/>
        </p:nvCxnSpPr>
        <p:spPr>
          <a:xfrm>
            <a:off x="8184640" y="4445000"/>
            <a:ext cx="8969693" cy="0"/>
          </a:xfrm>
          <a:prstGeom prst="straightConnector1">
            <a:avLst/>
          </a:prstGeom>
          <a:noFill/>
          <a:ln w="38100" cap="flat" cmpd="sng">
            <a:solidFill>
              <a:srgbClr val="000000"/>
            </a:solidFill>
            <a:prstDash val="solid"/>
            <a:round/>
            <a:headEnd type="none" w="sm" len="sm"/>
            <a:tailEnd type="none" w="sm" len="sm"/>
          </a:ln>
        </p:spPr>
      </p:cxnSp>
      <p:sp>
        <p:nvSpPr>
          <p:cNvPr id="818" name="Google Shape;818;p5"/>
          <p:cNvSpPr txBox="1"/>
          <p:nvPr/>
        </p:nvSpPr>
        <p:spPr>
          <a:xfrm>
            <a:off x="8188131" y="3740151"/>
            <a:ext cx="389551" cy="4135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02</a:t>
            </a:r>
            <a:endParaRPr/>
          </a:p>
        </p:txBody>
      </p:sp>
      <p:cxnSp>
        <p:nvCxnSpPr>
          <p:cNvPr id="820" name="Google Shape;820;p5"/>
          <p:cNvCxnSpPr/>
          <p:nvPr/>
        </p:nvCxnSpPr>
        <p:spPr>
          <a:xfrm>
            <a:off x="8184640" y="5289569"/>
            <a:ext cx="9074468" cy="0"/>
          </a:xfrm>
          <a:prstGeom prst="straightConnector1">
            <a:avLst/>
          </a:prstGeom>
          <a:noFill/>
          <a:ln w="38100" cap="flat" cmpd="sng">
            <a:solidFill>
              <a:srgbClr val="000000"/>
            </a:solidFill>
            <a:prstDash val="solid"/>
            <a:round/>
            <a:headEnd type="none" w="sm" len="sm"/>
            <a:tailEnd type="none" w="sm" len="sm"/>
          </a:ln>
        </p:spPr>
      </p:cxnSp>
      <p:sp>
        <p:nvSpPr>
          <p:cNvPr id="821" name="Google Shape;821;p5"/>
          <p:cNvSpPr txBox="1"/>
          <p:nvPr/>
        </p:nvSpPr>
        <p:spPr>
          <a:xfrm>
            <a:off x="8224418" y="4630964"/>
            <a:ext cx="360759"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03</a:t>
            </a:r>
            <a:endParaRPr/>
          </a:p>
        </p:txBody>
      </p:sp>
      <p:cxnSp>
        <p:nvCxnSpPr>
          <p:cNvPr id="823" name="Google Shape;823;p5"/>
          <p:cNvCxnSpPr/>
          <p:nvPr/>
        </p:nvCxnSpPr>
        <p:spPr>
          <a:xfrm>
            <a:off x="8184832" y="6127134"/>
            <a:ext cx="9074468" cy="0"/>
          </a:xfrm>
          <a:prstGeom prst="straightConnector1">
            <a:avLst/>
          </a:prstGeom>
          <a:noFill/>
          <a:ln w="38100" cap="flat" cmpd="sng">
            <a:solidFill>
              <a:srgbClr val="000000"/>
            </a:solidFill>
            <a:prstDash val="solid"/>
            <a:round/>
            <a:headEnd type="none" w="sm" len="sm"/>
            <a:tailEnd type="none" w="sm" len="sm"/>
          </a:ln>
        </p:spPr>
      </p:cxnSp>
      <p:sp>
        <p:nvSpPr>
          <p:cNvPr id="824" name="Google Shape;824;p5"/>
          <p:cNvSpPr txBox="1"/>
          <p:nvPr/>
        </p:nvSpPr>
        <p:spPr>
          <a:xfrm>
            <a:off x="8151846" y="5375919"/>
            <a:ext cx="607265" cy="538417"/>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04</a:t>
            </a:r>
            <a:endParaRPr/>
          </a:p>
        </p:txBody>
      </p:sp>
      <p:sp>
        <p:nvSpPr>
          <p:cNvPr id="825" name="Google Shape;825;p5"/>
          <p:cNvSpPr txBox="1"/>
          <p:nvPr/>
        </p:nvSpPr>
        <p:spPr>
          <a:xfrm>
            <a:off x="8115561" y="6280341"/>
            <a:ext cx="681528" cy="538417"/>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05</a:t>
            </a:r>
            <a:endParaRPr/>
          </a:p>
        </p:txBody>
      </p:sp>
      <p:sp>
        <p:nvSpPr>
          <p:cNvPr id="826" name="Google Shape;826;p5"/>
          <p:cNvSpPr/>
          <p:nvPr/>
        </p:nvSpPr>
        <p:spPr>
          <a:xfrm>
            <a:off x="13345" y="8757648"/>
            <a:ext cx="254123" cy="336610"/>
          </a:xfrm>
          <a:custGeom>
            <a:avLst/>
            <a:gdLst/>
            <a:ahLst/>
            <a:cxnLst/>
            <a:rect l="l" t="t" r="r" b="b"/>
            <a:pathLst>
              <a:path w="508254" h="673227" extrusionOk="0">
                <a:moveTo>
                  <a:pt x="508254" y="673227"/>
                </a:moveTo>
                <a:lnTo>
                  <a:pt x="0" y="673227"/>
                </a:lnTo>
                <a:lnTo>
                  <a:pt x="0" y="0"/>
                </a:lnTo>
                <a:lnTo>
                  <a:pt x="508254" y="0"/>
                </a:lnTo>
                <a:close/>
              </a:path>
            </a:pathLst>
          </a:custGeom>
          <a:solidFill>
            <a:srgbClr val="4F52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7" name="Google Shape;827;p5"/>
          <p:cNvSpPr/>
          <p:nvPr/>
        </p:nvSpPr>
        <p:spPr>
          <a:xfrm>
            <a:off x="660168" y="8757648"/>
            <a:ext cx="1031112" cy="336610"/>
          </a:xfrm>
          <a:custGeom>
            <a:avLst/>
            <a:gdLst/>
            <a:ahLst/>
            <a:cxnLst/>
            <a:rect l="l" t="t" r="r" b="b"/>
            <a:pathLst>
              <a:path w="2062226" h="673227" extrusionOk="0">
                <a:moveTo>
                  <a:pt x="2062226" y="673227"/>
                </a:moveTo>
                <a:lnTo>
                  <a:pt x="0" y="673227"/>
                </a:lnTo>
                <a:lnTo>
                  <a:pt x="0" y="0"/>
                </a:lnTo>
                <a:lnTo>
                  <a:pt x="2062226" y="0"/>
                </a:lnTo>
                <a:close/>
              </a:path>
            </a:pathLst>
          </a:custGeom>
          <a:solidFill>
            <a:srgbClr val="4F52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828;p5"/>
          <p:cNvSpPr/>
          <p:nvPr/>
        </p:nvSpPr>
        <p:spPr>
          <a:xfrm>
            <a:off x="2276627" y="8757648"/>
            <a:ext cx="954532" cy="336610"/>
          </a:xfrm>
          <a:custGeom>
            <a:avLst/>
            <a:gdLst/>
            <a:ahLst/>
            <a:cxnLst/>
            <a:rect l="l" t="t" r="r" b="b"/>
            <a:pathLst>
              <a:path w="1909064" h="673227" extrusionOk="0">
                <a:moveTo>
                  <a:pt x="1909064" y="673227"/>
                </a:moveTo>
                <a:lnTo>
                  <a:pt x="0" y="673227"/>
                </a:lnTo>
                <a:lnTo>
                  <a:pt x="0" y="0"/>
                </a:lnTo>
                <a:lnTo>
                  <a:pt x="1909064" y="0"/>
                </a:lnTo>
                <a:close/>
              </a:path>
            </a:pathLst>
          </a:custGeom>
          <a:solidFill>
            <a:srgbClr val="4F525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829;p5"/>
          <p:cNvSpPr/>
          <p:nvPr/>
        </p:nvSpPr>
        <p:spPr>
          <a:xfrm>
            <a:off x="3643151" y="8757648"/>
            <a:ext cx="253873" cy="336610"/>
          </a:xfrm>
          <a:custGeom>
            <a:avLst/>
            <a:gdLst/>
            <a:ahLst/>
            <a:cxnLst/>
            <a:rect l="l" t="t" r="r" b="b"/>
            <a:pathLst>
              <a:path w="507746" h="673227" extrusionOk="0">
                <a:moveTo>
                  <a:pt x="507746" y="673227"/>
                </a:moveTo>
                <a:lnTo>
                  <a:pt x="0" y="673227"/>
                </a:lnTo>
                <a:lnTo>
                  <a:pt x="0" y="0"/>
                </a:lnTo>
                <a:lnTo>
                  <a:pt x="507746" y="0"/>
                </a:lnTo>
                <a:close/>
              </a:path>
            </a:pathLst>
          </a:custGeom>
          <a:solidFill>
            <a:srgbClr val="57B7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830;p5"/>
          <p:cNvSpPr/>
          <p:nvPr/>
        </p:nvSpPr>
        <p:spPr>
          <a:xfrm>
            <a:off x="4478074" y="8757648"/>
            <a:ext cx="254064" cy="336610"/>
          </a:xfrm>
          <a:custGeom>
            <a:avLst/>
            <a:gdLst/>
            <a:ahLst/>
            <a:cxnLst/>
            <a:rect l="l" t="t" r="r" b="b"/>
            <a:pathLst>
              <a:path w="508127" h="673227" extrusionOk="0">
                <a:moveTo>
                  <a:pt x="508127" y="673227"/>
                </a:moveTo>
                <a:lnTo>
                  <a:pt x="0" y="673227"/>
                </a:lnTo>
                <a:lnTo>
                  <a:pt x="0" y="0"/>
                </a:lnTo>
                <a:lnTo>
                  <a:pt x="508127" y="0"/>
                </a:lnTo>
                <a:close/>
              </a:path>
            </a:pathLst>
          </a:custGeom>
          <a:solidFill>
            <a:srgbClr val="00C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32" name="Google Shape;832;p5"/>
          <p:cNvGrpSpPr/>
          <p:nvPr/>
        </p:nvGrpSpPr>
        <p:grpSpPr>
          <a:xfrm>
            <a:off x="16363515" y="505438"/>
            <a:ext cx="864047" cy="491487"/>
            <a:chOff x="63500" y="63500"/>
            <a:chExt cx="1728089" cy="982980"/>
          </a:xfrm>
        </p:grpSpPr>
        <p:sp>
          <p:nvSpPr>
            <p:cNvPr id="833" name="Google Shape;833;p5"/>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4" name="Google Shape;834;p5"/>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5"/>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836" name="Google Shape;836;p5"/>
          <p:cNvCxnSpPr/>
          <p:nvPr/>
        </p:nvCxnSpPr>
        <p:spPr>
          <a:xfrm>
            <a:off x="8184640" y="7055504"/>
            <a:ext cx="9074468" cy="0"/>
          </a:xfrm>
          <a:prstGeom prst="straightConnector1">
            <a:avLst/>
          </a:prstGeom>
          <a:noFill/>
          <a:ln w="38100" cap="flat" cmpd="sng">
            <a:solidFill>
              <a:srgbClr val="000000"/>
            </a:solidFill>
            <a:prstDash val="solid"/>
            <a:round/>
            <a:headEnd type="none" w="sm" len="sm"/>
            <a:tailEnd type="none" w="sm" len="sm"/>
          </a:ln>
        </p:spPr>
      </p:cxnSp>
      <p:sp>
        <p:nvSpPr>
          <p:cNvPr id="837" name="Google Shape;837;p5"/>
          <p:cNvSpPr txBox="1"/>
          <p:nvPr/>
        </p:nvSpPr>
        <p:spPr>
          <a:xfrm>
            <a:off x="8262242" y="7335711"/>
            <a:ext cx="369635"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06</a:t>
            </a:r>
            <a:endParaRPr/>
          </a:p>
        </p:txBody>
      </p:sp>
      <p:cxnSp>
        <p:nvCxnSpPr>
          <p:cNvPr id="839" name="Google Shape;839;p5"/>
          <p:cNvCxnSpPr/>
          <p:nvPr/>
        </p:nvCxnSpPr>
        <p:spPr>
          <a:xfrm>
            <a:off x="8184832" y="8012449"/>
            <a:ext cx="9074468" cy="0"/>
          </a:xfrm>
          <a:prstGeom prst="straightConnector1">
            <a:avLst/>
          </a:prstGeom>
          <a:noFill/>
          <a:ln w="38100" cap="flat" cmpd="sng">
            <a:solidFill>
              <a:srgbClr val="000000"/>
            </a:solidFill>
            <a:prstDash val="solid"/>
            <a:round/>
            <a:headEnd type="none" w="sm" len="sm"/>
            <a:tailEnd type="none" w="sm" len="sm"/>
          </a:ln>
        </p:spPr>
      </p:cxnSp>
      <p:sp>
        <p:nvSpPr>
          <p:cNvPr id="840" name="Google Shape;840;p5"/>
          <p:cNvSpPr txBox="1"/>
          <p:nvPr/>
        </p:nvSpPr>
        <p:spPr>
          <a:xfrm>
            <a:off x="8210388" y="8238227"/>
            <a:ext cx="364872" cy="422275"/>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a:solidFill>
                  <a:srgbClr val="00CD8F"/>
                </a:solidFill>
                <a:latin typeface="Lexend Deca"/>
                <a:ea typeface="Lexend Deca"/>
                <a:cs typeface="Lexend Deca"/>
                <a:sym typeface="Lexend Deca"/>
              </a:rPr>
              <a:t>07</a:t>
            </a:r>
            <a:endParaRPr/>
          </a:p>
        </p:txBody>
      </p:sp>
      <p:cxnSp>
        <p:nvCxnSpPr>
          <p:cNvPr id="843" name="Google Shape;843;p5"/>
          <p:cNvCxnSpPr/>
          <p:nvPr/>
        </p:nvCxnSpPr>
        <p:spPr>
          <a:xfrm>
            <a:off x="8222932" y="8877300"/>
            <a:ext cx="9074468" cy="0"/>
          </a:xfrm>
          <a:prstGeom prst="straightConnector1">
            <a:avLst/>
          </a:prstGeom>
          <a:noFill/>
          <a:ln w="38100" cap="flat" cmpd="sng">
            <a:solidFill>
              <a:srgbClr val="000000"/>
            </a:solidFill>
            <a:prstDash val="solid"/>
            <a:round/>
            <a:headEnd type="none" w="sm" len="sm"/>
            <a:tailEnd type="none" w="sm" len="sm"/>
          </a:ln>
        </p:spPr>
      </p:cxnSp>
      <p:sp>
        <p:nvSpPr>
          <p:cNvPr id="2" name="Google Shape;816;p5">
            <a:extLst>
              <a:ext uri="{FF2B5EF4-FFF2-40B4-BE49-F238E27FC236}">
                <a16:creationId xmlns:a16="http://schemas.microsoft.com/office/drawing/2014/main" id="{1C26D49F-B3A6-1D6B-0194-80E5AD242113}"/>
              </a:ext>
            </a:extLst>
          </p:cNvPr>
          <p:cNvSpPr txBox="1"/>
          <p:nvPr/>
        </p:nvSpPr>
        <p:spPr>
          <a:xfrm>
            <a:off x="8774861" y="3612053"/>
            <a:ext cx="8313914" cy="646331"/>
          </a:xfrm>
          <a:prstGeom prst="rect">
            <a:avLst/>
          </a:prstGeom>
          <a:noFill/>
          <a:ln>
            <a:noFill/>
          </a:ln>
        </p:spPr>
        <p:txBody>
          <a:bodyPr spcFirstLastPara="1" wrap="square" lIns="0" tIns="0" rIns="0" bIns="0" anchor="t" anchorCtr="0">
            <a:spAutoFit/>
          </a:bodyPr>
          <a:lstStyle/>
          <a:p>
            <a:pPr algn="ctr">
              <a:lnSpc>
                <a:spcPct val="140000"/>
              </a:lnSpc>
            </a:pPr>
            <a:r>
              <a:rPr lang="en-US" sz="3000" dirty="0">
                <a:ea typeface="Lexend Deca"/>
                <a:sym typeface="Lexend Deca"/>
              </a:rPr>
              <a:t>The Problem with Traditional Architectures</a:t>
            </a:r>
            <a:endParaRPr lang="en-US" sz="3000"/>
          </a:p>
        </p:txBody>
      </p:sp>
      <p:sp>
        <p:nvSpPr>
          <p:cNvPr id="3" name="Google Shape;816;p5">
            <a:extLst>
              <a:ext uri="{FF2B5EF4-FFF2-40B4-BE49-F238E27FC236}">
                <a16:creationId xmlns:a16="http://schemas.microsoft.com/office/drawing/2014/main" id="{56A88415-C12F-4F1A-310A-CD59F736604F}"/>
              </a:ext>
            </a:extLst>
          </p:cNvPr>
          <p:cNvSpPr txBox="1"/>
          <p:nvPr/>
        </p:nvSpPr>
        <p:spPr>
          <a:xfrm>
            <a:off x="9141483" y="4504667"/>
            <a:ext cx="8313914" cy="646331"/>
          </a:xfrm>
          <a:prstGeom prst="rect">
            <a:avLst/>
          </a:prstGeom>
          <a:noFill/>
          <a:ln>
            <a:noFill/>
          </a:ln>
        </p:spPr>
        <p:txBody>
          <a:bodyPr spcFirstLastPara="1" wrap="square" lIns="0" tIns="0" rIns="0" bIns="0" anchor="t" anchorCtr="0">
            <a:spAutoFit/>
          </a:bodyPr>
          <a:lstStyle/>
          <a:p>
            <a:pPr algn="ctr">
              <a:lnSpc>
                <a:spcPct val="140000"/>
              </a:lnSpc>
            </a:pPr>
            <a:r>
              <a:rPr lang="en-US" sz="3000" dirty="0">
                <a:ea typeface="Lexend Deca"/>
                <a:sym typeface="Lexend Deca"/>
              </a:rPr>
              <a:t>Introducing the Lakehouse Architecture</a:t>
            </a:r>
            <a:endParaRPr lang="en-US" sz="3000"/>
          </a:p>
        </p:txBody>
      </p:sp>
      <p:sp>
        <p:nvSpPr>
          <p:cNvPr id="4" name="Google Shape;816;p5">
            <a:extLst>
              <a:ext uri="{FF2B5EF4-FFF2-40B4-BE49-F238E27FC236}">
                <a16:creationId xmlns:a16="http://schemas.microsoft.com/office/drawing/2014/main" id="{238ECCDC-1B1F-6CEA-109C-36C661A82D7B}"/>
              </a:ext>
            </a:extLst>
          </p:cNvPr>
          <p:cNvSpPr txBox="1"/>
          <p:nvPr/>
        </p:nvSpPr>
        <p:spPr>
          <a:xfrm>
            <a:off x="8718971" y="5369769"/>
            <a:ext cx="9384341" cy="646331"/>
          </a:xfrm>
          <a:prstGeom prst="rect">
            <a:avLst/>
          </a:prstGeom>
          <a:noFill/>
          <a:ln>
            <a:noFill/>
          </a:ln>
        </p:spPr>
        <p:txBody>
          <a:bodyPr spcFirstLastPara="1" wrap="square" lIns="0" tIns="0" rIns="0" bIns="0" anchor="t" anchorCtr="0">
            <a:spAutoFit/>
          </a:bodyPr>
          <a:lstStyle/>
          <a:p>
            <a:pPr algn="ctr">
              <a:lnSpc>
                <a:spcPct val="140000"/>
              </a:lnSpc>
            </a:pPr>
            <a:r>
              <a:rPr lang="en-US" sz="3000" dirty="0">
                <a:ea typeface="Lexend Deca"/>
                <a:sym typeface="Lexend Deca"/>
              </a:rPr>
              <a:t>Apache Iceberg - The Backbone of the Lakehouse</a:t>
            </a:r>
            <a:endParaRPr lang="en-US" sz="3000"/>
          </a:p>
        </p:txBody>
      </p:sp>
      <p:sp>
        <p:nvSpPr>
          <p:cNvPr id="5" name="Google Shape;816;p5">
            <a:extLst>
              <a:ext uri="{FF2B5EF4-FFF2-40B4-BE49-F238E27FC236}">
                <a16:creationId xmlns:a16="http://schemas.microsoft.com/office/drawing/2014/main" id="{1C8F5486-5546-FEA4-DE04-089D3615EE0D}"/>
              </a:ext>
            </a:extLst>
          </p:cNvPr>
          <p:cNvSpPr txBox="1"/>
          <p:nvPr/>
        </p:nvSpPr>
        <p:spPr>
          <a:xfrm>
            <a:off x="8724199" y="6214268"/>
            <a:ext cx="8731198" cy="646331"/>
          </a:xfrm>
          <a:prstGeom prst="rect">
            <a:avLst/>
          </a:prstGeom>
          <a:noFill/>
          <a:ln>
            <a:noFill/>
          </a:ln>
        </p:spPr>
        <p:txBody>
          <a:bodyPr spcFirstLastPara="1" wrap="square" lIns="0" tIns="0" rIns="0" bIns="0" anchor="t" anchorCtr="0">
            <a:spAutoFit/>
          </a:bodyPr>
          <a:lstStyle/>
          <a:p>
            <a:pPr algn="ctr">
              <a:lnSpc>
                <a:spcPct val="140000"/>
              </a:lnSpc>
            </a:pPr>
            <a:r>
              <a:rPr lang="en-US" sz="3000" dirty="0" err="1">
                <a:ea typeface="Lexend Deca"/>
                <a:sym typeface="Lexend Deca"/>
              </a:rPr>
              <a:t>Dremio</a:t>
            </a:r>
            <a:r>
              <a:rPr lang="en-US" sz="3000" dirty="0">
                <a:ea typeface="Lexend Deca"/>
                <a:sym typeface="Lexend Deca"/>
              </a:rPr>
              <a:t> - Accelerating AI with Self-Service SQL</a:t>
            </a:r>
            <a:endParaRPr lang="en-US" sz="3000"/>
          </a:p>
        </p:txBody>
      </p:sp>
      <p:sp>
        <p:nvSpPr>
          <p:cNvPr id="6" name="Google Shape;816;p5">
            <a:extLst>
              <a:ext uri="{FF2B5EF4-FFF2-40B4-BE49-F238E27FC236}">
                <a16:creationId xmlns:a16="http://schemas.microsoft.com/office/drawing/2014/main" id="{683FA0BA-BC90-D125-AF6E-2C5424C52316}"/>
              </a:ext>
            </a:extLst>
          </p:cNvPr>
          <p:cNvSpPr txBox="1"/>
          <p:nvPr/>
        </p:nvSpPr>
        <p:spPr>
          <a:xfrm>
            <a:off x="9141484" y="7217602"/>
            <a:ext cx="8313914" cy="646331"/>
          </a:xfrm>
          <a:prstGeom prst="rect">
            <a:avLst/>
          </a:prstGeom>
          <a:noFill/>
          <a:ln>
            <a:noFill/>
          </a:ln>
        </p:spPr>
        <p:txBody>
          <a:bodyPr spcFirstLastPara="1" wrap="square" lIns="0" tIns="0" rIns="0" bIns="0" anchor="t" anchorCtr="0">
            <a:spAutoFit/>
          </a:bodyPr>
          <a:lstStyle/>
          <a:p>
            <a:pPr algn="ctr">
              <a:lnSpc>
                <a:spcPct val="140000"/>
              </a:lnSpc>
            </a:pPr>
            <a:r>
              <a:rPr lang="en-US" sz="3000" dirty="0">
                <a:sym typeface="Lexend Deca"/>
              </a:rPr>
              <a:t>AI-Ready Data with Iceberg &amp; </a:t>
            </a:r>
            <a:r>
              <a:rPr lang="en-US" sz="3000" dirty="0" err="1">
                <a:sym typeface="Lexend Deca"/>
              </a:rPr>
              <a:t>Dremio</a:t>
            </a:r>
            <a:endParaRPr lang="en-US" sz="3000"/>
          </a:p>
        </p:txBody>
      </p:sp>
      <p:sp>
        <p:nvSpPr>
          <p:cNvPr id="7" name="Google Shape;816;p5">
            <a:extLst>
              <a:ext uri="{FF2B5EF4-FFF2-40B4-BE49-F238E27FC236}">
                <a16:creationId xmlns:a16="http://schemas.microsoft.com/office/drawing/2014/main" id="{9170411D-79A1-546B-EF91-C74DE1B81774}"/>
              </a:ext>
            </a:extLst>
          </p:cNvPr>
          <p:cNvSpPr txBox="1"/>
          <p:nvPr/>
        </p:nvSpPr>
        <p:spPr>
          <a:xfrm>
            <a:off x="9141483" y="8101809"/>
            <a:ext cx="8313914" cy="646331"/>
          </a:xfrm>
          <a:prstGeom prst="rect">
            <a:avLst/>
          </a:prstGeom>
          <a:noFill/>
          <a:ln>
            <a:noFill/>
          </a:ln>
        </p:spPr>
        <p:txBody>
          <a:bodyPr spcFirstLastPara="1" wrap="square" lIns="0" tIns="0" rIns="0" bIns="0" anchor="t" anchorCtr="0">
            <a:spAutoFit/>
          </a:bodyPr>
          <a:lstStyle/>
          <a:p>
            <a:pPr algn="ctr">
              <a:lnSpc>
                <a:spcPct val="140000"/>
              </a:lnSpc>
            </a:pPr>
            <a:r>
              <a:rPr lang="en-US" sz="3000" dirty="0">
                <a:ea typeface="Lexend Deca"/>
                <a:sym typeface="Lexend Deca"/>
              </a:rPr>
              <a:t>The Bigger Picture - Open Data for Open AI</a:t>
            </a:r>
            <a:endParaRPr lang="en-US" sz="3000"/>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5" r="-20137" b="-1455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851;p6"/>
          <p:cNvSpPr txBox="1"/>
          <p:nvPr/>
        </p:nvSpPr>
        <p:spPr>
          <a:xfrm>
            <a:off x="1028700" y="4479925"/>
            <a:ext cx="10858500" cy="25857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a:solidFill>
                  <a:srgbClr val="FFFFFF"/>
                </a:solidFill>
                <a:latin typeface="Outfit"/>
                <a:ea typeface="Outfit"/>
                <a:cs typeface="Outfit"/>
                <a:sym typeface="Outfit"/>
              </a:rPr>
              <a:t>Section 1: Why AI Needs Better Foundations</a:t>
            </a:r>
            <a:endParaRPr/>
          </a:p>
        </p:txBody>
      </p:sp>
      <p:cxnSp>
        <p:nvCxnSpPr>
          <p:cNvPr id="852" name="Google Shape;852;p6"/>
          <p:cNvCxnSpPr/>
          <p:nvPr/>
        </p:nvCxnSpPr>
        <p:spPr>
          <a:xfrm>
            <a:off x="1028700" y="4271210"/>
            <a:ext cx="11361420" cy="0"/>
          </a:xfrm>
          <a:prstGeom prst="straightConnector1">
            <a:avLst/>
          </a:prstGeom>
          <a:noFill/>
          <a:ln w="38100" cap="flat" cmpd="sng">
            <a:solidFill>
              <a:srgbClr val="FFFFFF"/>
            </a:solidFill>
            <a:prstDash val="solid"/>
            <a:round/>
            <a:headEnd type="none" w="sm" len="sm"/>
            <a:tailEnd type="none" w="sm" len="sm"/>
          </a:ln>
        </p:spPr>
      </p:cxnSp>
      <p:sp>
        <p:nvSpPr>
          <p:cNvPr id="853" name="Google Shape;853;p6"/>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6" t="-66100" r="-27805" b="-855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cxnSp>
        <p:nvCxnSpPr>
          <p:cNvPr id="858" name="Google Shape;858;p8"/>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859" name="Google Shape;859;p8"/>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860" name="Google Shape;860;p8"/>
          <p:cNvGrpSpPr/>
          <p:nvPr/>
        </p:nvGrpSpPr>
        <p:grpSpPr>
          <a:xfrm>
            <a:off x="16363515" y="505438"/>
            <a:ext cx="864047" cy="491487"/>
            <a:chOff x="63500" y="63500"/>
            <a:chExt cx="1728089" cy="982980"/>
          </a:xfrm>
        </p:grpSpPr>
        <p:sp>
          <p:nvSpPr>
            <p:cNvPr id="861" name="Google Shape;861;p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p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64" name="Google Shape;864;p8"/>
          <p:cNvSpPr txBox="1"/>
          <p:nvPr/>
        </p:nvSpPr>
        <p:spPr>
          <a:xfrm>
            <a:off x="16882846" y="9172575"/>
            <a:ext cx="376454" cy="89662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865" name="Google Shape;865;p8"/>
          <p:cNvSpPr txBox="1"/>
          <p:nvPr/>
        </p:nvSpPr>
        <p:spPr>
          <a:xfrm>
            <a:off x="1017495" y="9339176"/>
            <a:ext cx="821915"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rgbClr val="000000"/>
                </a:solidFill>
                <a:latin typeface="Outfit"/>
                <a:ea typeface="Outfit"/>
                <a:cs typeface="Outfit"/>
                <a:sym typeface="Outfit"/>
              </a:rPr>
              <a:t>Pg: </a:t>
            </a:r>
            <a:r>
              <a:rPr lang="en-US" sz="2400" dirty="0">
                <a:latin typeface="Outfit"/>
                <a:ea typeface="Outfit"/>
                <a:cs typeface="Outfit"/>
                <a:sym typeface="Outfit"/>
              </a:rPr>
              <a:t>6</a:t>
            </a:r>
            <a:endParaRPr dirty="0"/>
          </a:p>
        </p:txBody>
      </p:sp>
      <p:sp>
        <p:nvSpPr>
          <p:cNvPr id="866" name="Google Shape;866;p8"/>
          <p:cNvSpPr txBox="1"/>
          <p:nvPr/>
        </p:nvSpPr>
        <p:spPr>
          <a:xfrm>
            <a:off x="1028700" y="426075"/>
            <a:ext cx="57153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latin typeface="Outfit"/>
                <a:ea typeface="Outfit"/>
                <a:cs typeface="Outfit"/>
                <a:sym typeface="Outfit"/>
              </a:rPr>
              <a:t>Why AI Needs  Better Foundations</a:t>
            </a:r>
            <a:endParaRPr/>
          </a:p>
        </p:txBody>
      </p:sp>
      <p:sp>
        <p:nvSpPr>
          <p:cNvPr id="867" name="Google Shape;867;p8"/>
          <p:cNvSpPr txBox="1"/>
          <p:nvPr/>
        </p:nvSpPr>
        <p:spPr>
          <a:xfrm>
            <a:off x="1028700" y="1236625"/>
            <a:ext cx="136707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000" b="1">
                <a:latin typeface="Outfit"/>
                <a:ea typeface="Outfit"/>
                <a:cs typeface="Outfit"/>
                <a:sym typeface="Outfit"/>
              </a:rPr>
              <a:t>AI is Only as Good as the Data Behind It</a:t>
            </a:r>
            <a:endParaRPr/>
          </a:p>
        </p:txBody>
      </p:sp>
      <p:sp>
        <p:nvSpPr>
          <p:cNvPr id="868" name="Google Shape;868;p8"/>
          <p:cNvSpPr txBox="1"/>
          <p:nvPr/>
        </p:nvSpPr>
        <p:spPr>
          <a:xfrm>
            <a:off x="1028700" y="2714466"/>
            <a:ext cx="11337000" cy="6204776"/>
          </a:xfrm>
          <a:prstGeom prst="rect">
            <a:avLst/>
          </a:prstGeom>
          <a:noFill/>
          <a:ln>
            <a:noFill/>
          </a:ln>
        </p:spPr>
        <p:txBody>
          <a:bodyPr spcFirstLastPara="1" wrap="square" lIns="0" tIns="0" rIns="0" bIns="0" anchor="t" anchorCtr="0">
            <a:spAutoFit/>
          </a:bodyPr>
          <a:lstStyle/>
          <a:p>
            <a:pPr marL="1036320" lvl="2" indent="-344805">
              <a:lnSpc>
                <a:spcPct val="139958"/>
              </a:lnSpc>
              <a:buSzPts val="2400"/>
              <a:buFont typeface="Arial"/>
              <a:buChar char="⚬"/>
            </a:pPr>
            <a:r>
              <a:rPr lang="en-US" sz="2400" dirty="0">
                <a:latin typeface="Outfit"/>
                <a:ea typeface="Outfit"/>
                <a:cs typeface="Outfit"/>
                <a:sym typeface="Outfit"/>
              </a:rPr>
              <a:t>The foundations of AI and ML rely on large volumes of high-quality, fresh, and consistent data.</a:t>
            </a:r>
            <a:br>
              <a:rPr lang="en-US" sz="2400" dirty="0">
                <a:latin typeface="Outfit"/>
                <a:ea typeface="Outfit"/>
                <a:cs typeface="Outfit"/>
              </a:rPr>
            </a:br>
            <a:endParaRPr lang="en-US" sz="2400">
              <a:latin typeface="Outfit"/>
              <a:ea typeface="Outfit"/>
              <a:cs typeface="Outfit"/>
            </a:endParaRPr>
          </a:p>
          <a:p>
            <a:pPr marL="1036320" marR="0" lvl="2" indent="-344805" algn="l" rtl="0">
              <a:lnSpc>
                <a:spcPct val="139958"/>
              </a:lnSpc>
              <a:spcBef>
                <a:spcPts val="0"/>
              </a:spcBef>
              <a:spcAft>
                <a:spcPts val="0"/>
              </a:spcAft>
              <a:buClr>
                <a:srgbClr val="000000"/>
              </a:buClr>
              <a:buSzPts val="2400"/>
              <a:buFont typeface="Arial"/>
              <a:buChar char="⚬"/>
            </a:pPr>
            <a:r>
              <a:rPr lang="en-US" sz="2400" dirty="0">
                <a:latin typeface="Outfit"/>
                <a:ea typeface="Outfit"/>
                <a:cs typeface="Outfit"/>
                <a:sym typeface="Outfit"/>
              </a:rPr>
              <a:t>Data scientists often spend </a:t>
            </a:r>
            <a:r>
              <a:rPr lang="en-US" sz="2400" b="1" dirty="0">
                <a:latin typeface="Outfit"/>
                <a:ea typeface="Outfit"/>
                <a:cs typeface="Outfit"/>
                <a:sym typeface="Outfit"/>
              </a:rPr>
              <a:t>80% of their time wrangling data</a:t>
            </a:r>
            <a:r>
              <a:rPr lang="en-US" sz="2400" dirty="0">
                <a:latin typeface="Outfit"/>
                <a:ea typeface="Outfit"/>
                <a:cs typeface="Outfit"/>
                <a:sym typeface="Outfit"/>
              </a:rPr>
              <a:t> rather than building models.</a:t>
            </a:r>
            <a:br>
              <a:rPr lang="en-US" sz="2400" dirty="0">
                <a:latin typeface="Outfit"/>
                <a:ea typeface="Outfit"/>
                <a:cs typeface="Outfit"/>
              </a:rPr>
            </a:br>
            <a:endParaRPr sz="2400">
              <a:latin typeface="Outfit"/>
              <a:ea typeface="Outfit"/>
              <a:cs typeface="Outfit"/>
            </a:endParaRPr>
          </a:p>
          <a:p>
            <a:pPr marL="1036320" marR="0" lvl="2" indent="-344805" algn="l" rtl="0">
              <a:lnSpc>
                <a:spcPct val="139958"/>
              </a:lnSpc>
              <a:spcBef>
                <a:spcPts val="0"/>
              </a:spcBef>
              <a:spcAft>
                <a:spcPts val="0"/>
              </a:spcAft>
              <a:buClr>
                <a:srgbClr val="000000"/>
              </a:buClr>
              <a:buSzPts val="2400"/>
              <a:buFont typeface="Arial"/>
              <a:buChar char="⚬"/>
            </a:pPr>
            <a:r>
              <a:rPr lang="en-US" sz="2400" dirty="0">
                <a:latin typeface="Outfit"/>
                <a:ea typeface="Outfit"/>
                <a:cs typeface="Outfit"/>
                <a:sym typeface="Outfit"/>
              </a:rPr>
              <a:t>Fragmented data sources and rigid architectures make AI pipelines fragile and costly.</a:t>
            </a:r>
            <a:br>
              <a:rPr lang="en-US" sz="2400" dirty="0">
                <a:latin typeface="Outfit"/>
                <a:ea typeface="Outfit"/>
                <a:cs typeface="Outfit"/>
              </a:rPr>
            </a:br>
            <a:endParaRPr sz="2400">
              <a:latin typeface="Outfit"/>
              <a:ea typeface="Outfit"/>
              <a:cs typeface="Outfit"/>
            </a:endParaRPr>
          </a:p>
          <a:p>
            <a:pPr marL="1036320" marR="0" lvl="2" indent="-344805" algn="l" rtl="0">
              <a:lnSpc>
                <a:spcPct val="139958"/>
              </a:lnSpc>
              <a:spcBef>
                <a:spcPts val="0"/>
              </a:spcBef>
              <a:spcAft>
                <a:spcPts val="0"/>
              </a:spcAft>
              <a:buClr>
                <a:srgbClr val="000000"/>
              </a:buClr>
              <a:buSzPts val="2400"/>
              <a:buFont typeface="Arial"/>
              <a:buChar char="⚬"/>
            </a:pPr>
            <a:r>
              <a:rPr lang="en-US" sz="2400" dirty="0">
                <a:latin typeface="Outfit"/>
                <a:ea typeface="Outfit"/>
                <a:cs typeface="Outfit"/>
                <a:sym typeface="Outfit"/>
              </a:rPr>
              <a:t>To succeed, organizations need scalable, governed, and flexible access to all their data.</a:t>
            </a:r>
            <a:endParaRPr sz="2400" dirty="0">
              <a:latin typeface="Outfit"/>
              <a:ea typeface="Outfit"/>
              <a:cs typeface="Outfit"/>
            </a:endParaRPr>
          </a:p>
          <a:p>
            <a:pPr marL="0" marR="0" lvl="0" indent="0" algn="l" rtl="0">
              <a:lnSpc>
                <a:spcPct val="139958"/>
              </a:lnSpc>
              <a:spcBef>
                <a:spcPts val="0"/>
              </a:spcBef>
              <a:spcAft>
                <a:spcPts val="0"/>
              </a:spcAft>
              <a:buNone/>
            </a:pPr>
            <a:endParaRPr sz="2400">
              <a:solidFill>
                <a:srgbClr val="000000"/>
              </a:solidFill>
              <a:latin typeface="Outfit"/>
              <a:ea typeface="Outfit"/>
              <a:cs typeface="Outfit"/>
              <a:sym typeface="Outfit"/>
            </a:endParaRPr>
          </a:p>
        </p:txBody>
      </p:sp>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g35f280d155f_0_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g35f280d155f_0_21"/>
          <p:cNvSpPr txBox="1"/>
          <p:nvPr/>
        </p:nvSpPr>
        <p:spPr>
          <a:xfrm>
            <a:off x="1028700" y="4479925"/>
            <a:ext cx="10858500" cy="4093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a:solidFill>
                  <a:srgbClr val="FFFFFF"/>
                </a:solidFill>
                <a:latin typeface="Outfit"/>
                <a:ea typeface="Outfit"/>
                <a:cs typeface="Outfit"/>
                <a:sym typeface="Outfit"/>
              </a:rPr>
              <a:t>Section 2: The Problem with Traditional Architectures</a:t>
            </a:r>
            <a:endParaRPr/>
          </a:p>
        </p:txBody>
      </p:sp>
      <p:cxnSp>
        <p:nvCxnSpPr>
          <p:cNvPr id="875" name="Google Shape;875;g35f280d155f_0_21"/>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876" name="Google Shape;876;g35f280d155f_0_21"/>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cxnSp>
        <p:nvCxnSpPr>
          <p:cNvPr id="881" name="Google Shape;881;g35f280d155f_0_28"/>
          <p:cNvCxnSpPr/>
          <p:nvPr/>
        </p:nvCxnSpPr>
        <p:spPr>
          <a:xfrm>
            <a:off x="1028700" y="1028700"/>
            <a:ext cx="16230600" cy="0"/>
          </a:xfrm>
          <a:prstGeom prst="straightConnector1">
            <a:avLst/>
          </a:prstGeom>
          <a:noFill/>
          <a:ln w="38100" cap="flat" cmpd="sng">
            <a:solidFill>
              <a:srgbClr val="000000"/>
            </a:solidFill>
            <a:prstDash val="solid"/>
            <a:round/>
            <a:headEnd type="none" w="sm" len="sm"/>
            <a:tailEnd type="none" w="sm" len="sm"/>
          </a:ln>
        </p:spPr>
      </p:cxnSp>
      <p:cxnSp>
        <p:nvCxnSpPr>
          <p:cNvPr id="882" name="Google Shape;882;g35f280d155f_0_28"/>
          <p:cNvCxnSpPr/>
          <p:nvPr/>
        </p:nvCxnSpPr>
        <p:spPr>
          <a:xfrm>
            <a:off x="1028700" y="9277350"/>
            <a:ext cx="16230600" cy="0"/>
          </a:xfrm>
          <a:prstGeom prst="straightConnector1">
            <a:avLst/>
          </a:prstGeom>
          <a:noFill/>
          <a:ln w="38100" cap="flat" cmpd="sng">
            <a:solidFill>
              <a:srgbClr val="000000"/>
            </a:solidFill>
            <a:prstDash val="solid"/>
            <a:round/>
            <a:headEnd type="none" w="sm" len="sm"/>
            <a:tailEnd type="none" w="sm" len="sm"/>
          </a:ln>
        </p:spPr>
      </p:cxnSp>
      <p:grpSp>
        <p:nvGrpSpPr>
          <p:cNvPr id="883" name="Google Shape;883;g35f280d155f_0_28"/>
          <p:cNvGrpSpPr/>
          <p:nvPr/>
        </p:nvGrpSpPr>
        <p:grpSpPr>
          <a:xfrm>
            <a:off x="16363515" y="505438"/>
            <a:ext cx="864045" cy="491490"/>
            <a:chOff x="63500" y="63500"/>
            <a:chExt cx="1728089" cy="982980"/>
          </a:xfrm>
        </p:grpSpPr>
        <p:sp>
          <p:nvSpPr>
            <p:cNvPr id="884" name="Google Shape;884;g35f280d155f_0_28"/>
            <p:cNvSpPr/>
            <p:nvPr/>
          </p:nvSpPr>
          <p:spPr>
            <a:xfrm>
              <a:off x="63500" y="74168"/>
              <a:ext cx="498348" cy="727329"/>
            </a:xfrm>
            <a:custGeom>
              <a:avLst/>
              <a:gdLst/>
              <a:ahLst/>
              <a:cxnLst/>
              <a:rect l="l" t="t" r="r" b="b"/>
              <a:pathLst>
                <a:path w="498348" h="727329" extrusionOk="0">
                  <a:moveTo>
                    <a:pt x="271526" y="0"/>
                  </a:moveTo>
                  <a:lnTo>
                    <a:pt x="498348" y="0"/>
                  </a:lnTo>
                  <a:lnTo>
                    <a:pt x="213995" y="363601"/>
                  </a:lnTo>
                  <a:lnTo>
                    <a:pt x="498348" y="727329"/>
                  </a:lnTo>
                  <a:lnTo>
                    <a:pt x="271526" y="727329"/>
                  </a:lnTo>
                  <a:lnTo>
                    <a:pt x="0"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g35f280d155f_0_28"/>
            <p:cNvSpPr/>
            <p:nvPr/>
          </p:nvSpPr>
          <p:spPr>
            <a:xfrm>
              <a:off x="1293241" y="74168"/>
              <a:ext cx="498348" cy="727329"/>
            </a:xfrm>
            <a:custGeom>
              <a:avLst/>
              <a:gdLst/>
              <a:ahLst/>
              <a:cxnLst/>
              <a:rect l="l" t="t" r="r" b="b"/>
              <a:pathLst>
                <a:path w="498348" h="727329" extrusionOk="0">
                  <a:moveTo>
                    <a:pt x="226822" y="0"/>
                  </a:moveTo>
                  <a:lnTo>
                    <a:pt x="0" y="0"/>
                  </a:lnTo>
                  <a:lnTo>
                    <a:pt x="284353" y="363601"/>
                  </a:lnTo>
                  <a:lnTo>
                    <a:pt x="0" y="727329"/>
                  </a:lnTo>
                  <a:lnTo>
                    <a:pt x="226822" y="727329"/>
                  </a:lnTo>
                  <a:lnTo>
                    <a:pt x="498348" y="363601"/>
                  </a:lnTo>
                  <a:close/>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g35f280d155f_0_28"/>
            <p:cNvSpPr/>
            <p:nvPr/>
          </p:nvSpPr>
          <p:spPr>
            <a:xfrm>
              <a:off x="611505" y="63500"/>
              <a:ext cx="729107" cy="982980"/>
            </a:xfrm>
            <a:custGeom>
              <a:avLst/>
              <a:gdLst/>
              <a:ahLst/>
              <a:cxnLst/>
              <a:rect l="l" t="t" r="r" b="b"/>
              <a:pathLst>
                <a:path w="729107" h="982980" extrusionOk="0">
                  <a:moveTo>
                    <a:pt x="563499" y="49657"/>
                  </a:moveTo>
                  <a:cubicBezTo>
                    <a:pt x="512191" y="16510"/>
                    <a:pt x="454152" y="0"/>
                    <a:pt x="389255" y="0"/>
                  </a:cubicBezTo>
                  <a:cubicBezTo>
                    <a:pt x="338963" y="0"/>
                    <a:pt x="293624" y="11049"/>
                    <a:pt x="253492" y="33147"/>
                  </a:cubicBezTo>
                  <a:cubicBezTo>
                    <a:pt x="229743" y="46228"/>
                    <a:pt x="208661" y="62103"/>
                    <a:pt x="190373" y="80645"/>
                  </a:cubicBezTo>
                  <a:lnTo>
                    <a:pt x="190373" y="10668"/>
                  </a:lnTo>
                  <a:lnTo>
                    <a:pt x="0" y="10668"/>
                  </a:lnTo>
                  <a:lnTo>
                    <a:pt x="0" y="982980"/>
                  </a:lnTo>
                  <a:lnTo>
                    <a:pt x="188849" y="982980"/>
                  </a:lnTo>
                  <a:lnTo>
                    <a:pt x="188849" y="678053"/>
                  </a:lnTo>
                  <a:cubicBezTo>
                    <a:pt x="207264" y="696468"/>
                    <a:pt x="228473" y="712089"/>
                    <a:pt x="252730" y="725043"/>
                  </a:cubicBezTo>
                  <a:cubicBezTo>
                    <a:pt x="293370" y="746633"/>
                    <a:pt x="338963" y="757428"/>
                    <a:pt x="389255" y="757428"/>
                  </a:cubicBezTo>
                  <a:cubicBezTo>
                    <a:pt x="454152" y="757428"/>
                    <a:pt x="512191" y="740791"/>
                    <a:pt x="563499" y="707771"/>
                  </a:cubicBezTo>
                  <a:cubicBezTo>
                    <a:pt x="614807" y="674751"/>
                    <a:pt x="655193" y="629412"/>
                    <a:pt x="684784" y="572262"/>
                  </a:cubicBezTo>
                  <a:cubicBezTo>
                    <a:pt x="714375" y="515112"/>
                    <a:pt x="729107" y="450850"/>
                    <a:pt x="729107" y="379476"/>
                  </a:cubicBezTo>
                  <a:cubicBezTo>
                    <a:pt x="729107" y="307213"/>
                    <a:pt x="714375" y="242443"/>
                    <a:pt x="684784" y="185166"/>
                  </a:cubicBezTo>
                  <a:cubicBezTo>
                    <a:pt x="655193" y="127889"/>
                    <a:pt x="614807" y="82804"/>
                    <a:pt x="563499" y="49657"/>
                  </a:cubicBezTo>
                  <a:moveTo>
                    <a:pt x="511937" y="481076"/>
                  </a:moveTo>
                  <a:cubicBezTo>
                    <a:pt x="496951" y="510667"/>
                    <a:pt x="475869" y="533781"/>
                    <a:pt x="448818" y="550291"/>
                  </a:cubicBezTo>
                  <a:cubicBezTo>
                    <a:pt x="421767" y="566801"/>
                    <a:pt x="390779" y="575183"/>
                    <a:pt x="355854" y="575183"/>
                  </a:cubicBezTo>
                  <a:cubicBezTo>
                    <a:pt x="320929" y="575183"/>
                    <a:pt x="290195" y="566928"/>
                    <a:pt x="263652" y="550291"/>
                  </a:cubicBezTo>
                  <a:cubicBezTo>
                    <a:pt x="237109" y="533654"/>
                    <a:pt x="216281" y="510667"/>
                    <a:pt x="201168" y="481076"/>
                  </a:cubicBezTo>
                  <a:cubicBezTo>
                    <a:pt x="186055" y="451485"/>
                    <a:pt x="178689" y="417068"/>
                    <a:pt x="178689" y="377952"/>
                  </a:cubicBezTo>
                  <a:cubicBezTo>
                    <a:pt x="178689" y="339852"/>
                    <a:pt x="186182" y="305943"/>
                    <a:pt x="201168" y="276352"/>
                  </a:cubicBezTo>
                  <a:cubicBezTo>
                    <a:pt x="216154" y="246761"/>
                    <a:pt x="237236" y="223647"/>
                    <a:pt x="264287" y="207137"/>
                  </a:cubicBezTo>
                  <a:cubicBezTo>
                    <a:pt x="291338" y="190627"/>
                    <a:pt x="321945" y="182245"/>
                    <a:pt x="355727" y="182245"/>
                  </a:cubicBezTo>
                  <a:cubicBezTo>
                    <a:pt x="390525" y="182245"/>
                    <a:pt x="421513" y="190500"/>
                    <a:pt x="448691" y="207137"/>
                  </a:cubicBezTo>
                  <a:cubicBezTo>
                    <a:pt x="475869" y="223774"/>
                    <a:pt x="496824" y="246761"/>
                    <a:pt x="511810" y="276352"/>
                  </a:cubicBezTo>
                  <a:cubicBezTo>
                    <a:pt x="526796" y="305943"/>
                    <a:pt x="534289" y="339852"/>
                    <a:pt x="534289" y="377952"/>
                  </a:cubicBezTo>
                  <a:cubicBezTo>
                    <a:pt x="534289" y="417068"/>
                    <a:pt x="526796" y="451485"/>
                    <a:pt x="511810" y="481076"/>
                  </a:cubicBezTo>
                </a:path>
              </a:pathLst>
            </a:custGeom>
            <a:solidFill>
              <a:srgbClr val="FA70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87" name="Google Shape;887;g35f280d155f_0_28"/>
          <p:cNvSpPr txBox="1"/>
          <p:nvPr/>
        </p:nvSpPr>
        <p:spPr>
          <a:xfrm>
            <a:off x="16882846" y="9172575"/>
            <a:ext cx="376500" cy="800400"/>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US" sz="5199" b="1">
                <a:solidFill>
                  <a:srgbClr val="F97141"/>
                </a:solidFill>
                <a:latin typeface="Outfit"/>
                <a:ea typeface="Outfit"/>
                <a:cs typeface="Outfit"/>
                <a:sym typeface="Outfit"/>
              </a:rPr>
              <a:t>&gt;</a:t>
            </a:r>
            <a:endParaRPr/>
          </a:p>
        </p:txBody>
      </p:sp>
      <p:sp>
        <p:nvSpPr>
          <p:cNvPr id="888" name="Google Shape;888;g35f280d155f_0_28"/>
          <p:cNvSpPr txBox="1"/>
          <p:nvPr/>
        </p:nvSpPr>
        <p:spPr>
          <a:xfrm>
            <a:off x="1017495" y="9339176"/>
            <a:ext cx="850856" cy="52845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rgbClr val="000000"/>
                </a:solidFill>
                <a:latin typeface="Outfit"/>
                <a:ea typeface="Outfit"/>
                <a:cs typeface="Outfit"/>
                <a:sym typeface="Outfit"/>
              </a:rPr>
              <a:t>Pg: </a:t>
            </a:r>
            <a:r>
              <a:rPr lang="en-US" sz="2400" dirty="0">
                <a:latin typeface="Outfit"/>
                <a:ea typeface="Outfit"/>
                <a:cs typeface="Outfit"/>
                <a:sym typeface="Outfit"/>
              </a:rPr>
              <a:t>8</a:t>
            </a:r>
            <a:endParaRPr dirty="0"/>
          </a:p>
        </p:txBody>
      </p:sp>
      <p:sp>
        <p:nvSpPr>
          <p:cNvPr id="889" name="Google Shape;889;g35f280d155f_0_28"/>
          <p:cNvSpPr txBox="1"/>
          <p:nvPr/>
        </p:nvSpPr>
        <p:spPr>
          <a:xfrm>
            <a:off x="1028700" y="426075"/>
            <a:ext cx="7322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latin typeface="Outfit"/>
                <a:ea typeface="Outfit"/>
                <a:cs typeface="Outfit"/>
                <a:sym typeface="Outfit"/>
              </a:rPr>
              <a:t>The Problem with Traditional Architectures</a:t>
            </a:r>
            <a:endParaRPr/>
          </a:p>
        </p:txBody>
      </p:sp>
      <p:sp>
        <p:nvSpPr>
          <p:cNvPr id="890" name="Google Shape;890;g35f280d155f_0_28"/>
          <p:cNvSpPr txBox="1"/>
          <p:nvPr/>
        </p:nvSpPr>
        <p:spPr>
          <a:xfrm>
            <a:off x="1028700" y="1236625"/>
            <a:ext cx="16230600" cy="723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700" b="1">
                <a:latin typeface="Outfit"/>
                <a:ea typeface="Outfit"/>
                <a:cs typeface="Outfit"/>
                <a:sym typeface="Outfit"/>
              </a:rPr>
              <a:t>Legacy Data Architectures Can’t Keep Up with AI Demands</a:t>
            </a:r>
            <a:endParaRPr sz="1100"/>
          </a:p>
        </p:txBody>
      </p:sp>
      <p:sp>
        <p:nvSpPr>
          <p:cNvPr id="891" name="Google Shape;891;g35f280d155f_0_28"/>
          <p:cNvSpPr txBox="1"/>
          <p:nvPr/>
        </p:nvSpPr>
        <p:spPr>
          <a:xfrm>
            <a:off x="1028700" y="2714466"/>
            <a:ext cx="11337000" cy="5022600"/>
          </a:xfrm>
          <a:prstGeom prst="rect">
            <a:avLst/>
          </a:prstGeom>
          <a:noFill/>
          <a:ln>
            <a:noFill/>
          </a:ln>
        </p:spPr>
        <p:txBody>
          <a:bodyPr spcFirstLastPara="1" wrap="square" lIns="0" tIns="0" rIns="0" bIns="0" anchor="t" anchorCtr="0">
            <a:spAutoFit/>
          </a:bodyPr>
          <a:lstStyle/>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Data warehouses are performant but expensive and inflexible.</a:t>
            </a:r>
            <a:br>
              <a:rPr lang="en-US" sz="2400">
                <a:latin typeface="Outfit"/>
                <a:ea typeface="Outfit"/>
                <a:cs typeface="Outfit"/>
                <a:sym typeface="Outfit"/>
              </a:rPr>
            </a:b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Data lakes are cheap and scalable but lack governance and reliability.</a:t>
            </a:r>
            <a:br>
              <a:rPr lang="en-US" sz="2400">
                <a:latin typeface="Outfit"/>
                <a:ea typeface="Outfit"/>
                <a:cs typeface="Outfit"/>
                <a:sym typeface="Outfit"/>
              </a:rPr>
            </a:b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Traditional systems lock storage and compute together, increasing cost and limiting flexibility.</a:t>
            </a:r>
            <a:br>
              <a:rPr lang="en-US" sz="2400">
                <a:latin typeface="Outfit"/>
                <a:ea typeface="Outfit"/>
                <a:cs typeface="Outfit"/>
                <a:sym typeface="Outfit"/>
              </a:rPr>
            </a:br>
            <a:endParaRPr sz="2400">
              <a:latin typeface="Outfit"/>
              <a:ea typeface="Outfit"/>
              <a:cs typeface="Outfit"/>
              <a:sym typeface="Outfit"/>
            </a:endParaRPr>
          </a:p>
          <a:p>
            <a:pPr marL="457200" marR="0" lvl="0" indent="-381000" algn="l" rtl="0">
              <a:lnSpc>
                <a:spcPct val="139958"/>
              </a:lnSpc>
              <a:spcBef>
                <a:spcPts val="0"/>
              </a:spcBef>
              <a:spcAft>
                <a:spcPts val="0"/>
              </a:spcAft>
              <a:buClr>
                <a:srgbClr val="000000"/>
              </a:buClr>
              <a:buSzPts val="2400"/>
              <a:buFont typeface="Outfit"/>
              <a:buChar char="●"/>
            </a:pPr>
            <a:r>
              <a:rPr lang="en-US" sz="2400">
                <a:latin typeface="Outfit"/>
                <a:ea typeface="Outfit"/>
                <a:cs typeface="Outfit"/>
                <a:sym typeface="Outfit"/>
              </a:rPr>
              <a:t>Result: Data silos, duplicated effort, slow time-to-insight, and non-reproducible AI experiments.</a:t>
            </a:r>
            <a:endParaRPr sz="2400">
              <a:latin typeface="Outfit"/>
              <a:ea typeface="Outfit"/>
              <a:cs typeface="Outfit"/>
              <a:sym typeface="Outfit"/>
            </a:endParaRPr>
          </a:p>
          <a:p>
            <a:pPr marL="0" marR="0" lvl="0" indent="0" algn="l" rtl="0">
              <a:lnSpc>
                <a:spcPct val="139958"/>
              </a:lnSpc>
              <a:spcBef>
                <a:spcPts val="0"/>
              </a:spcBef>
              <a:spcAft>
                <a:spcPts val="0"/>
              </a:spcAft>
              <a:buNone/>
            </a:pPr>
            <a:endParaRPr sz="2400">
              <a:solidFill>
                <a:srgbClr val="000000"/>
              </a:solidFill>
              <a:latin typeface="Outfit"/>
              <a:ea typeface="Outfit"/>
              <a:cs typeface="Outfit"/>
              <a:sym typeface="Outfi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g35f280d155f_0_17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5919" r="-20128" b="-145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7" name="Google Shape;897;g35f280d155f_0_170"/>
          <p:cNvSpPr txBox="1"/>
          <p:nvPr/>
        </p:nvSpPr>
        <p:spPr>
          <a:xfrm>
            <a:off x="1028700" y="4479925"/>
            <a:ext cx="10858500" cy="25857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a:solidFill>
                  <a:srgbClr val="FFFFFF"/>
                </a:solidFill>
                <a:latin typeface="Outfit"/>
                <a:ea typeface="Outfit"/>
                <a:cs typeface="Outfit"/>
                <a:sym typeface="Outfit"/>
              </a:rPr>
              <a:t>Section 3: Introducing the Lakehouse Architecture</a:t>
            </a:r>
            <a:endParaRPr/>
          </a:p>
        </p:txBody>
      </p:sp>
      <p:cxnSp>
        <p:nvCxnSpPr>
          <p:cNvPr id="898" name="Google Shape;898;g35f280d155f_0_170"/>
          <p:cNvCxnSpPr/>
          <p:nvPr/>
        </p:nvCxnSpPr>
        <p:spPr>
          <a:xfrm>
            <a:off x="1028700" y="4271210"/>
            <a:ext cx="11361300" cy="0"/>
          </a:xfrm>
          <a:prstGeom prst="straightConnector1">
            <a:avLst/>
          </a:prstGeom>
          <a:noFill/>
          <a:ln w="38100" cap="flat" cmpd="sng">
            <a:solidFill>
              <a:srgbClr val="FFFFFF"/>
            </a:solidFill>
            <a:prstDash val="solid"/>
            <a:round/>
            <a:headEnd type="none" w="sm" len="sm"/>
            <a:tailEnd type="none" w="sm" len="sm"/>
          </a:ln>
        </p:spPr>
      </p:cxnSp>
      <p:sp>
        <p:nvSpPr>
          <p:cNvPr id="899" name="Google Shape;899;g35f280d155f_0_170"/>
          <p:cNvSpPr/>
          <p:nvPr/>
        </p:nvSpPr>
        <p:spPr>
          <a:xfrm>
            <a:off x="15224028" y="312480"/>
            <a:ext cx="2035272" cy="716220"/>
          </a:xfrm>
          <a:custGeom>
            <a:avLst/>
            <a:gdLst/>
            <a:ahLst/>
            <a:cxnLst/>
            <a:rect l="l" t="t" r="r" b="b"/>
            <a:pathLst>
              <a:path w="2035272" h="716220" extrusionOk="0">
                <a:moveTo>
                  <a:pt x="0" y="0"/>
                </a:moveTo>
                <a:lnTo>
                  <a:pt x="2035272" y="0"/>
                </a:lnTo>
                <a:lnTo>
                  <a:pt x="2035272" y="716220"/>
                </a:lnTo>
                <a:lnTo>
                  <a:pt x="0" y="716220"/>
                </a:lnTo>
                <a:lnTo>
                  <a:pt x="0" y="0"/>
                </a:lnTo>
                <a:close/>
              </a:path>
            </a:pathLst>
          </a:custGeom>
          <a:blipFill rotWithShape="1">
            <a:blip r:embed="rId4">
              <a:alphaModFix/>
            </a:blip>
            <a:stretch>
              <a:fillRect l="-29718" t="-66096" r="-27798" b="-855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narly Data Waves">
  <a:themeElements>
    <a:clrScheme name="Simple Light">
      <a:dk1>
        <a:srgbClr val="434343"/>
      </a:dk1>
      <a:lt1>
        <a:srgbClr val="FFFFFF"/>
      </a:lt1>
      <a:dk2>
        <a:srgbClr val="05113F"/>
      </a:dk2>
      <a:lt2>
        <a:srgbClr val="2E2C92"/>
      </a:lt2>
      <a:accent1>
        <a:srgbClr val="080854"/>
      </a:accent1>
      <a:accent2>
        <a:srgbClr val="31D2DA"/>
      </a:accent2>
      <a:accent3>
        <a:srgbClr val="FF5C00"/>
      </a:accent3>
      <a:accent4>
        <a:srgbClr val="B1EF66"/>
      </a:accent4>
      <a:accent5>
        <a:srgbClr val="580287"/>
      </a:accent5>
      <a:accent6>
        <a:srgbClr val="43B8C9"/>
      </a:accent6>
      <a:hlink>
        <a:srgbClr val="4F7C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remio Gradient Minimal (External)">
  <a:themeElements>
    <a:clrScheme name="Simple Light">
      <a:dk1>
        <a:srgbClr val="808080"/>
      </a:dk1>
      <a:lt1>
        <a:srgbClr val="FFFFFF"/>
      </a:lt1>
      <a:dk2>
        <a:srgbClr val="505050"/>
      </a:dk2>
      <a:lt2>
        <a:srgbClr val="EEEEEE"/>
      </a:lt2>
      <a:accent1>
        <a:srgbClr val="196C79"/>
      </a:accent1>
      <a:accent2>
        <a:srgbClr val="A672BA"/>
      </a:accent2>
      <a:accent3>
        <a:srgbClr val="78909C"/>
      </a:accent3>
      <a:accent4>
        <a:srgbClr val="31D3DB"/>
      </a:accent4>
      <a:accent5>
        <a:srgbClr val="0097A7"/>
      </a:accent5>
      <a:accent6>
        <a:srgbClr val="E7A14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remio Template 9_2024">
  <a:themeElements>
    <a:clrScheme name="Simple Light">
      <a:dk1>
        <a:srgbClr val="434343"/>
      </a:dk1>
      <a:lt1>
        <a:srgbClr val="FFFFFF"/>
      </a:lt1>
      <a:dk2>
        <a:srgbClr val="05113F"/>
      </a:dk2>
      <a:lt2>
        <a:srgbClr val="2E2C92"/>
      </a:lt2>
      <a:accent1>
        <a:srgbClr val="080854"/>
      </a:accent1>
      <a:accent2>
        <a:srgbClr val="31D3DB"/>
      </a:accent2>
      <a:accent3>
        <a:srgbClr val="FF5C00"/>
      </a:accent3>
      <a:accent4>
        <a:srgbClr val="B1EF66"/>
      </a:accent4>
      <a:accent5>
        <a:srgbClr val="580287"/>
      </a:accent5>
      <a:accent6>
        <a:srgbClr val="43B8C9"/>
      </a:accent6>
      <a:hlink>
        <a:srgbClr val="4F7C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arly_x0020_Access xmlns="53292dda-03c3-4977-bff8-bb8e9ba9cad7">false</Early_x0020_Access>
    <Priority xmlns="53292dda-03c3-4977-bff8-bb8e9ba9cad7">false</Priority>
    <DaysAllocated xmlns="53292dda-03c3-4977-bff8-bb8e9ba9cad7">1</DaysAllocated>
    <Process xmlns="53292dda-03c3-4977-bff8-bb8e9ba9cad7">CE</Process>
    <SafisComment xmlns="53292dda-03c3-4977-bff8-bb8e9ba9cad7" xsi:nil="true"/>
    <TaxCatchAll xmlns="c866c9ed-2f7a-4860-bf57-8153ff3a210a" xsi:nil="true"/>
    <PageCount xmlns="53292dda-03c3-4977-bff8-bb8e9ba9cad7" xsi:nil="true"/>
    <Notes0 xmlns="53292dda-03c3-4977-bff8-bb8e9ba9cad7" xsi:nil="true"/>
    <TR_x0020_Name_x0020_1 xmlns="53292dda-03c3-4977-bff8-bb8e9ba9cad7" xsi:nil="true"/>
    <Reviewer xmlns="53292dda-03c3-4977-bff8-bb8e9ba9cad7" xsi:nil="true"/>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Asset_x0020_Type xmlns="53292dda-03c3-4977-bff8-bb8e9ba9cad7" xsi:nil="true"/>
    <Category xmlns="53292dda-03c3-4977-bff8-bb8e9ba9cad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7C6E0A-85AE-46F3-822F-B52680942363}">
  <ds:schemaRefs>
    <ds:schemaRef ds:uri="http://schemas.microsoft.com/sharepoint/v3/contenttype/forms"/>
  </ds:schemaRefs>
</ds:datastoreItem>
</file>

<file path=customXml/itemProps2.xml><?xml version="1.0" encoding="utf-8"?>
<ds:datastoreItem xmlns:ds="http://schemas.openxmlformats.org/officeDocument/2006/customXml" ds:itemID="{CBFED882-7C50-4713-AD00-37234DEF57A1}">
  <ds:schemaRefs>
    <ds:schemaRef ds:uri="http://schemas.microsoft.com/office/2006/metadata/properties"/>
    <ds:schemaRef ds:uri="http://schemas.microsoft.com/office/infopath/2007/PartnerControls"/>
    <ds:schemaRef ds:uri="53292dda-03c3-4977-bff8-bb8e9ba9cad7"/>
    <ds:schemaRef ds:uri="c866c9ed-2f7a-4860-bf57-8153ff3a210a"/>
  </ds:schemaRefs>
</ds:datastoreItem>
</file>

<file path=customXml/itemProps3.xml><?xml version="1.0" encoding="utf-8"?>
<ds:datastoreItem xmlns:ds="http://schemas.openxmlformats.org/officeDocument/2006/customXml" ds:itemID="{41B4C909-1B45-44BB-93A7-75D2E4BE69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TotalTime>
  <Words>1816</Words>
  <Application>Microsoft Office PowerPoint</Application>
  <PresentationFormat>Custom</PresentationFormat>
  <Paragraphs>301</Paragraphs>
  <Slides>28</Slides>
  <Notes>28</Notes>
  <HiddenSlides>0</HiddenSlides>
  <MMClips>0</MMClips>
  <ScaleCrop>false</ScaleCrop>
  <HeadingPairs>
    <vt:vector size="4" baseType="variant">
      <vt:variant>
        <vt:lpstr>Theme</vt:lpstr>
      </vt:variant>
      <vt:variant>
        <vt:i4>4</vt:i4>
      </vt:variant>
      <vt:variant>
        <vt:lpstr>Slide Titles</vt:lpstr>
      </vt:variant>
      <vt:variant>
        <vt:i4>28</vt:i4>
      </vt:variant>
    </vt:vector>
  </HeadingPairs>
  <TitlesOfParts>
    <vt:vector size="32" baseType="lpstr">
      <vt:lpstr>Office Theme</vt:lpstr>
      <vt:lpstr>Gnarly Data Waves</vt:lpstr>
      <vt:lpstr>Dremio Gradient Minimal (External)</vt:lpstr>
      <vt:lpstr>Dremio Template 9_2024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Data Lakehouse</vt:lpstr>
      <vt:lpstr>What is a Data Lakehouse</vt:lpstr>
      <vt:lpstr>What is a Data Lakehouse</vt:lpstr>
      <vt:lpstr>What is a Data Lakehouse</vt:lpstr>
      <vt:lpstr>What is a Data Lakehouse</vt:lpstr>
      <vt:lpstr>PowerPoint Presentation</vt:lpstr>
      <vt:lpstr>PowerPoint Presentation</vt:lpstr>
      <vt:lpstr>PowerPoint Presentation</vt:lpstr>
      <vt:lpstr>How long does it take to create a dataset?</vt:lpstr>
      <vt:lpstr>What is Dremio?</vt:lpstr>
      <vt:lpstr>How Dremio Eliminates These Challenges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 Sugarman</cp:lastModifiedBy>
  <cp:revision>107</cp:revision>
  <dcterms:created xsi:type="dcterms:W3CDTF">2006-08-16T00:00:00Z</dcterms:created>
  <dcterms:modified xsi:type="dcterms:W3CDTF">2025-07-18T09:30:05Z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MediaServiceImageTags">
    <vt:lpwstr/>
  </property>
</Properties>
</file>